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3.xml" ContentType="application/vnd.openxmlformats-officedocument.theme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4.xml" ContentType="application/vnd.openxmlformats-officedocument.theme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theme/theme5.xml" ContentType="application/vnd.openxmlformats-officedocument.theme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theme/theme6.xml" ContentType="application/vnd.openxmlformats-officedocument.theme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728" r:id="rId2"/>
    <p:sldMasterId id="2147483763" r:id="rId3"/>
    <p:sldMasterId id="2147483771" r:id="rId4"/>
    <p:sldMasterId id="2147483778" r:id="rId5"/>
    <p:sldMasterId id="2147483785" r:id="rId6"/>
    <p:sldMasterId id="2147483792" r:id="rId7"/>
  </p:sldMasterIdLst>
  <p:notesMasterIdLst>
    <p:notesMasterId r:id="rId65"/>
  </p:notesMasterIdLst>
  <p:handoutMasterIdLst>
    <p:handoutMasterId r:id="rId66"/>
  </p:handoutMasterIdLst>
  <p:sldIdLst>
    <p:sldId id="289" r:id="rId8"/>
    <p:sldId id="290" r:id="rId9"/>
    <p:sldId id="292" r:id="rId10"/>
    <p:sldId id="291" r:id="rId11"/>
    <p:sldId id="293" r:id="rId12"/>
    <p:sldId id="300" r:id="rId13"/>
    <p:sldId id="294" r:id="rId14"/>
    <p:sldId id="295" r:id="rId15"/>
    <p:sldId id="301" r:id="rId16"/>
    <p:sldId id="296" r:id="rId17"/>
    <p:sldId id="302" r:id="rId18"/>
    <p:sldId id="303" r:id="rId19"/>
    <p:sldId id="298" r:id="rId20"/>
    <p:sldId id="299" r:id="rId21"/>
    <p:sldId id="304" r:id="rId22"/>
    <p:sldId id="305" r:id="rId23"/>
    <p:sldId id="306" r:id="rId24"/>
    <p:sldId id="297" r:id="rId25"/>
    <p:sldId id="308" r:id="rId26"/>
    <p:sldId id="310" r:id="rId27"/>
    <p:sldId id="321" r:id="rId28"/>
    <p:sldId id="322" r:id="rId29"/>
    <p:sldId id="323" r:id="rId30"/>
    <p:sldId id="309" r:id="rId31"/>
    <p:sldId id="311" r:id="rId32"/>
    <p:sldId id="312" r:id="rId33"/>
    <p:sldId id="313" r:id="rId34"/>
    <p:sldId id="314" r:id="rId35"/>
    <p:sldId id="315" r:id="rId36"/>
    <p:sldId id="316" r:id="rId37"/>
    <p:sldId id="333" r:id="rId38"/>
    <p:sldId id="324" r:id="rId39"/>
    <p:sldId id="325" r:id="rId40"/>
    <p:sldId id="326" r:id="rId41"/>
    <p:sldId id="327" r:id="rId42"/>
    <p:sldId id="330" r:id="rId43"/>
    <p:sldId id="328" r:id="rId44"/>
    <p:sldId id="329" r:id="rId45"/>
    <p:sldId id="331" r:id="rId46"/>
    <p:sldId id="332" r:id="rId47"/>
    <p:sldId id="340" r:id="rId48"/>
    <p:sldId id="341" r:id="rId49"/>
    <p:sldId id="334" r:id="rId50"/>
    <p:sldId id="336" r:id="rId51"/>
    <p:sldId id="335" r:id="rId52"/>
    <p:sldId id="337" r:id="rId53"/>
    <p:sldId id="338" r:id="rId54"/>
    <p:sldId id="339" r:id="rId55"/>
    <p:sldId id="342" r:id="rId56"/>
    <p:sldId id="343" r:id="rId57"/>
    <p:sldId id="344" r:id="rId58"/>
    <p:sldId id="345" r:id="rId59"/>
    <p:sldId id="346" r:id="rId60"/>
    <p:sldId id="347" r:id="rId61"/>
    <p:sldId id="348" r:id="rId62"/>
    <p:sldId id="349" r:id="rId63"/>
    <p:sldId id="350" r:id="rId64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5610">
          <p15:clr>
            <a:srgbClr val="A4A3A4"/>
          </p15:clr>
        </p15:guide>
        <p15:guide id="3" pos="4322">
          <p15:clr>
            <a:srgbClr val="A4A3A4"/>
          </p15:clr>
        </p15:guide>
        <p15:guide id="4" pos="149">
          <p15:clr>
            <a:srgbClr val="A4A3A4"/>
          </p15:clr>
        </p15:guide>
        <p15:guide id="5" pos="2880">
          <p15:clr>
            <a:srgbClr val="A4A3A4"/>
          </p15:clr>
        </p15:guide>
        <p15:guide id="6" pos="14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IOTROWICZ Mariusz" initials="PM" lastIdx="2" clrIdx="0">
    <p:extLst>
      <p:ext uri="{19B8F6BF-5375-455C-9EA6-DF929625EA0E}">
        <p15:presenceInfo xmlns:p15="http://schemas.microsoft.com/office/powerpoint/2012/main" userId="PIOTROWICZ Mariusz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A7E81"/>
    <a:srgbClr val="BDCDD9"/>
    <a:srgbClr val="95CECD"/>
    <a:srgbClr val="FFFFFF"/>
    <a:srgbClr val="430099"/>
    <a:srgbClr val="422683"/>
    <a:srgbClr val="320086"/>
    <a:srgbClr val="4300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2822" autoAdjust="0"/>
    <p:restoredTop sz="92582" autoAdjust="0"/>
  </p:normalViewPr>
  <p:slideViewPr>
    <p:cSldViewPr snapToGrid="0" snapToObjects="1">
      <p:cViewPr varScale="1">
        <p:scale>
          <a:sx n="128" d="100"/>
          <a:sy n="128" d="100"/>
        </p:scale>
        <p:origin x="176" y="624"/>
      </p:cViewPr>
      <p:guideLst>
        <p:guide orient="horz" pos="1620"/>
        <p:guide pos="5610"/>
        <p:guide pos="4322"/>
        <p:guide pos="149"/>
        <p:guide pos="2880"/>
        <p:guide pos="14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9.xml"/><Relationship Id="rId21" Type="http://schemas.openxmlformats.org/officeDocument/2006/relationships/slide" Target="slides/slide14.xml"/><Relationship Id="rId42" Type="http://schemas.openxmlformats.org/officeDocument/2006/relationships/slide" Target="slides/slide35.xml"/><Relationship Id="rId47" Type="http://schemas.openxmlformats.org/officeDocument/2006/relationships/slide" Target="slides/slide40.xml"/><Relationship Id="rId63" Type="http://schemas.openxmlformats.org/officeDocument/2006/relationships/slide" Target="slides/slide56.xml"/><Relationship Id="rId68" Type="http://schemas.openxmlformats.org/officeDocument/2006/relationships/presProps" Target="presProps.xml"/><Relationship Id="rId7" Type="http://schemas.openxmlformats.org/officeDocument/2006/relationships/slideMaster" Target="slideMasters/slideMaster7.xml"/><Relationship Id="rId71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53" Type="http://schemas.openxmlformats.org/officeDocument/2006/relationships/slide" Target="slides/slide46.xml"/><Relationship Id="rId58" Type="http://schemas.openxmlformats.org/officeDocument/2006/relationships/slide" Target="slides/slide51.xml"/><Relationship Id="rId66" Type="http://schemas.openxmlformats.org/officeDocument/2006/relationships/handoutMaster" Target="handoutMasters/handoutMaster1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54.xml"/><Relationship Id="rId19" Type="http://schemas.openxmlformats.org/officeDocument/2006/relationships/slide" Target="slides/slide1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slide" Target="slides/slide41.xml"/><Relationship Id="rId56" Type="http://schemas.openxmlformats.org/officeDocument/2006/relationships/slide" Target="slides/slide49.xml"/><Relationship Id="rId64" Type="http://schemas.openxmlformats.org/officeDocument/2006/relationships/slide" Target="slides/slide57.xml"/><Relationship Id="rId69" Type="http://schemas.openxmlformats.org/officeDocument/2006/relationships/viewProps" Target="viewProps.xml"/><Relationship Id="rId8" Type="http://schemas.openxmlformats.org/officeDocument/2006/relationships/slide" Target="slides/slide1.xml"/><Relationship Id="rId51" Type="http://schemas.openxmlformats.org/officeDocument/2006/relationships/slide" Target="slides/slide44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slide" Target="slides/slide39.xml"/><Relationship Id="rId59" Type="http://schemas.openxmlformats.org/officeDocument/2006/relationships/slide" Target="slides/slide52.xml"/><Relationship Id="rId67" Type="http://schemas.openxmlformats.org/officeDocument/2006/relationships/commentAuthors" Target="commentAuthors.xml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54" Type="http://schemas.openxmlformats.org/officeDocument/2006/relationships/slide" Target="slides/slide47.xml"/><Relationship Id="rId62" Type="http://schemas.openxmlformats.org/officeDocument/2006/relationships/slide" Target="slides/slide55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slide" Target="slides/slide42.xml"/><Relationship Id="rId57" Type="http://schemas.openxmlformats.org/officeDocument/2006/relationships/slide" Target="slides/slide50.xml"/><Relationship Id="rId10" Type="http://schemas.openxmlformats.org/officeDocument/2006/relationships/slide" Target="slides/slide3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openxmlformats.org/officeDocument/2006/relationships/slide" Target="slides/slide45.xml"/><Relationship Id="rId60" Type="http://schemas.openxmlformats.org/officeDocument/2006/relationships/slide" Target="slides/slide53.xml"/><Relationship Id="rId65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39" Type="http://schemas.openxmlformats.org/officeDocument/2006/relationships/slide" Target="slides/slide32.xml"/><Relationship Id="rId34" Type="http://schemas.openxmlformats.org/officeDocument/2006/relationships/slide" Target="slides/slide27.xml"/><Relationship Id="rId50" Type="http://schemas.openxmlformats.org/officeDocument/2006/relationships/slide" Target="slides/slide43.xml"/><Relationship Id="rId55" Type="http://schemas.openxmlformats.org/officeDocument/2006/relationships/slide" Target="slides/slide4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>
              <a:latin typeface="Arial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44D5B8-3D09-0042-B358-7791453182F8}" type="datetimeFigureOut">
              <a:rPr lang="en-US" smtClean="0">
                <a:latin typeface="Arial"/>
              </a:rPr>
              <a:t>3/13/19</a:t>
            </a:fld>
            <a:endParaRPr lang="fr-FR">
              <a:latin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>
              <a:latin typeface="Arial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907809-260F-DD48-892D-C3FF7DFCE9CE}" type="slidenum">
              <a:rPr lang="fr-FR" smtClean="0">
                <a:latin typeface="Arial"/>
              </a:rPr>
              <a:t>‹#›</a:t>
            </a:fld>
            <a:endParaRPr lang="fr-FR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5741365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/>
              </a:defRPr>
            </a:lvl1pPr>
          </a:lstStyle>
          <a:p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/>
              </a:defRPr>
            </a:lvl1pPr>
          </a:lstStyle>
          <a:p>
            <a:fld id="{26C1CE08-9FC0-5742-83AD-BB1616D3A0C6}" type="datetimeFigureOut">
              <a:rPr lang="en-US" smtClean="0"/>
              <a:pPr/>
              <a:t>3/13/19</a:t>
            </a:fld>
            <a:endParaRPr lang="fr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dirty="0"/>
              <a:t>Click to </a:t>
            </a:r>
            <a:r>
              <a:rPr lang="fr-FR" dirty="0" err="1"/>
              <a:t>edit</a:t>
            </a:r>
            <a:r>
              <a:rPr lang="fr-FR" dirty="0"/>
              <a:t> Master </a:t>
            </a:r>
            <a:r>
              <a:rPr lang="fr-FR" dirty="0" err="1"/>
              <a:t>text</a:t>
            </a:r>
            <a:r>
              <a:rPr lang="fr-FR" dirty="0"/>
              <a:t> styles</a:t>
            </a:r>
          </a:p>
          <a:p>
            <a:pPr lvl="1"/>
            <a:r>
              <a:rPr lang="fr-FR" dirty="0"/>
              <a:t>Second </a:t>
            </a:r>
            <a:r>
              <a:rPr lang="fr-FR" dirty="0" err="1"/>
              <a:t>level</a:t>
            </a:r>
            <a:endParaRPr lang="fr-FR" dirty="0"/>
          </a:p>
          <a:p>
            <a:pPr lvl="2"/>
            <a:r>
              <a:rPr lang="fr-FR" dirty="0" err="1"/>
              <a:t>Third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  <a:p>
            <a:pPr lvl="3"/>
            <a:r>
              <a:rPr lang="fr-FR" dirty="0" err="1"/>
              <a:t>Fourth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  <a:p>
            <a:pPr lvl="4"/>
            <a:r>
              <a:rPr lang="fr-FR" dirty="0" err="1"/>
              <a:t>Fifth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/>
              </a:defRPr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/>
              </a:defRPr>
            </a:lvl1pPr>
          </a:lstStyle>
          <a:p>
            <a:fld id="{E8EF32BF-3003-B344-A9E1-FF24ECFCCD0F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6127511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l-PL" sz="1200" b="1" i="0" u="none" strike="noStrike">
              <a:solidFill>
                <a:schemeClr val="bg1">
                  <a:lumMod val="75000"/>
                </a:schemeClr>
              </a:solidFill>
              <a:effectLst/>
              <a:latin typeface="Calibri" charset="0"/>
            </a:endParaRP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EF32BF-3003-B344-A9E1-FF24ECFCCD0F}" type="slidenum">
              <a:rPr lang="fr-FR" smtClean="0"/>
              <a:pPr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247103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l-PL" sz="1200" b="1" i="0" u="none" strike="noStrike">
              <a:solidFill>
                <a:schemeClr val="bg1">
                  <a:lumMod val="75000"/>
                </a:schemeClr>
              </a:solidFill>
              <a:effectLst/>
              <a:latin typeface="Calibri" charset="0"/>
            </a:endParaRP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EF32BF-3003-B344-A9E1-FF24ECFCCD0F}" type="slidenum">
              <a:rPr lang="fr-FR" smtClean="0"/>
              <a:pPr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663573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l-PL" sz="1200" b="1" i="0" u="none" strike="noStrike">
              <a:solidFill>
                <a:schemeClr val="bg1">
                  <a:lumMod val="75000"/>
                </a:schemeClr>
              </a:solidFill>
              <a:effectLst/>
              <a:latin typeface="Calibri" charset="0"/>
            </a:endParaRP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EF32BF-3003-B344-A9E1-FF24ECFCCD0F}" type="slidenum">
              <a:rPr lang="fr-FR" smtClean="0"/>
              <a:pPr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653567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l-PL" sz="1200" b="1" i="0" u="none" strike="noStrike">
              <a:solidFill>
                <a:schemeClr val="bg1">
                  <a:lumMod val="75000"/>
                </a:schemeClr>
              </a:solidFill>
              <a:effectLst/>
              <a:latin typeface="Calibri" charset="0"/>
            </a:endParaRP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EF32BF-3003-B344-A9E1-FF24ECFCCD0F}" type="slidenum">
              <a:rPr lang="fr-FR" smtClean="0"/>
              <a:pPr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736857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l-PL" sz="1200" b="1" i="0" u="none" strike="noStrike">
              <a:solidFill>
                <a:schemeClr val="bg1">
                  <a:lumMod val="75000"/>
                </a:schemeClr>
              </a:solidFill>
              <a:effectLst/>
              <a:latin typeface="Calibri" charset="0"/>
            </a:endParaRP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EF32BF-3003-B344-A9E1-FF24ECFCCD0F}" type="slidenum">
              <a:rPr lang="fr-FR" smtClean="0"/>
              <a:pPr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325292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l-PL" sz="1200" b="1" i="0" u="none" strike="noStrike">
              <a:solidFill>
                <a:schemeClr val="bg1">
                  <a:lumMod val="75000"/>
                </a:schemeClr>
              </a:solidFill>
              <a:effectLst/>
              <a:latin typeface="Calibri" charset="0"/>
            </a:endParaRP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EF32BF-3003-B344-A9E1-FF24ECFCCD0F}" type="slidenum">
              <a:rPr lang="fr-FR" smtClean="0"/>
              <a:pPr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57935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l-PL" sz="1200" b="1" i="0" u="none" strike="noStrike">
              <a:solidFill>
                <a:schemeClr val="bg1">
                  <a:lumMod val="75000"/>
                </a:schemeClr>
              </a:solidFill>
              <a:effectLst/>
              <a:latin typeface="Calibri" charset="0"/>
            </a:endParaRP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EF32BF-3003-B344-A9E1-FF24ECFCCD0F}" type="slidenum">
              <a:rPr lang="fr-FR" smtClean="0"/>
              <a:pPr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463306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l-PL" sz="1200" b="1" i="0" u="none" strike="noStrike">
              <a:solidFill>
                <a:schemeClr val="bg1">
                  <a:lumMod val="75000"/>
                </a:schemeClr>
              </a:solidFill>
              <a:effectLst/>
              <a:latin typeface="Calibri" charset="0"/>
            </a:endParaRP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EF32BF-3003-B344-A9E1-FF24ECFCCD0F}" type="slidenum">
              <a:rPr lang="fr-FR" smtClean="0"/>
              <a:pPr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208888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l-PL" sz="1200" b="1" i="0" u="none" strike="noStrike">
              <a:solidFill>
                <a:schemeClr val="bg1">
                  <a:lumMod val="75000"/>
                </a:schemeClr>
              </a:solidFill>
              <a:effectLst/>
              <a:latin typeface="Calibri" charset="0"/>
            </a:endParaRP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EF32BF-3003-B344-A9E1-FF24ECFCCD0F}" type="slidenum">
              <a:rPr lang="fr-FR" smtClean="0"/>
              <a:pPr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942583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l-PL" sz="1200" b="1" i="0" u="none" strike="noStrike">
              <a:solidFill>
                <a:schemeClr val="bg1">
                  <a:lumMod val="75000"/>
                </a:schemeClr>
              </a:solidFill>
              <a:effectLst/>
              <a:latin typeface="Calibri" charset="0"/>
            </a:endParaRP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EF32BF-3003-B344-A9E1-FF24ECFCCD0F}" type="slidenum">
              <a:rPr lang="fr-FR" smtClean="0"/>
              <a:pPr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4985048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l-PL" sz="1200" b="1" i="0" u="none" strike="noStrike">
              <a:solidFill>
                <a:schemeClr val="bg1">
                  <a:lumMod val="75000"/>
                </a:schemeClr>
              </a:solidFill>
              <a:effectLst/>
              <a:latin typeface="Calibri" charset="0"/>
            </a:endParaRP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EF32BF-3003-B344-A9E1-FF24ECFCCD0F}" type="slidenum">
              <a:rPr lang="fr-FR" smtClean="0"/>
              <a:pPr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453986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l-PL" sz="1200" b="1" i="0" u="none" strike="noStrike">
              <a:solidFill>
                <a:schemeClr val="bg1">
                  <a:lumMod val="75000"/>
                </a:schemeClr>
              </a:solidFill>
              <a:effectLst/>
              <a:latin typeface="Calibri" charset="0"/>
            </a:endParaRP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EF32BF-3003-B344-A9E1-FF24ECFCCD0F}" type="slidenum">
              <a:rPr lang="fr-FR" smtClean="0"/>
              <a:pPr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4144093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l-PL" sz="1200" b="1" i="0" u="none" strike="noStrike">
              <a:solidFill>
                <a:schemeClr val="bg1">
                  <a:lumMod val="75000"/>
                </a:schemeClr>
              </a:solidFill>
              <a:effectLst/>
              <a:latin typeface="Calibri" charset="0"/>
            </a:endParaRP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EF32BF-3003-B344-A9E1-FF24ECFCCD0F}" type="slidenum">
              <a:rPr lang="fr-FR" smtClean="0"/>
              <a:pPr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2845245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l-PL" sz="1200" b="1" i="0" u="none" strike="noStrike">
              <a:solidFill>
                <a:schemeClr val="bg1">
                  <a:lumMod val="75000"/>
                </a:schemeClr>
              </a:solidFill>
              <a:effectLst/>
              <a:latin typeface="Calibri" charset="0"/>
            </a:endParaRP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EF32BF-3003-B344-A9E1-FF24ECFCCD0F}" type="slidenum">
              <a:rPr lang="fr-FR" smtClean="0"/>
              <a:pPr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8198042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l-PL" sz="1200" b="1" i="0" u="none" strike="noStrike">
              <a:solidFill>
                <a:schemeClr val="bg1">
                  <a:lumMod val="75000"/>
                </a:schemeClr>
              </a:solidFill>
              <a:effectLst/>
              <a:latin typeface="Calibri" charset="0"/>
            </a:endParaRP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EF32BF-3003-B344-A9E1-FF24ECFCCD0F}" type="slidenum">
              <a:rPr lang="fr-FR" smtClean="0"/>
              <a:pPr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5245500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EF32BF-3003-B344-A9E1-FF24ECFCCD0F}" type="slidenum">
              <a:rPr lang="fr-FR" smtClean="0"/>
              <a:pPr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6259353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l-PL" sz="1200" b="1" i="0" u="none" strike="noStrike">
              <a:solidFill>
                <a:schemeClr val="bg1">
                  <a:lumMod val="75000"/>
                </a:schemeClr>
              </a:solidFill>
              <a:effectLst/>
              <a:latin typeface="Calibri" charset="0"/>
            </a:endParaRP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EF32BF-3003-B344-A9E1-FF24ECFCCD0F}" type="slidenum">
              <a:rPr lang="fr-FR" smtClean="0"/>
              <a:pPr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8284810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l-PL" sz="1200" b="1" i="0" u="none" strike="noStrike">
              <a:solidFill>
                <a:schemeClr val="bg1">
                  <a:lumMod val="75000"/>
                </a:schemeClr>
              </a:solidFill>
              <a:effectLst/>
              <a:latin typeface="Calibri" charset="0"/>
            </a:endParaRP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EF32BF-3003-B344-A9E1-FF24ECFCCD0F}" type="slidenum">
              <a:rPr lang="fr-FR" smtClean="0"/>
              <a:pPr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0585849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l-PL" sz="1200" b="1" i="0" u="none" strike="noStrike">
              <a:solidFill>
                <a:schemeClr val="bg1">
                  <a:lumMod val="75000"/>
                </a:schemeClr>
              </a:solidFill>
              <a:effectLst/>
              <a:latin typeface="Calibri" charset="0"/>
            </a:endParaRP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EF32BF-3003-B344-A9E1-FF24ECFCCD0F}" type="slidenum">
              <a:rPr lang="fr-FR" smtClean="0"/>
              <a:pPr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8233000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l-PL" sz="1200" b="1" i="0" u="none" strike="noStrike">
              <a:solidFill>
                <a:schemeClr val="bg1">
                  <a:lumMod val="75000"/>
                </a:schemeClr>
              </a:solidFill>
              <a:effectLst/>
              <a:latin typeface="Calibri" charset="0"/>
            </a:endParaRP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EF32BF-3003-B344-A9E1-FF24ECFCCD0F}" type="slidenum">
              <a:rPr lang="fr-FR" smtClean="0"/>
              <a:pPr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5217646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l-PL" sz="1200" b="1" i="0" u="none" strike="noStrike">
              <a:solidFill>
                <a:schemeClr val="bg1">
                  <a:lumMod val="75000"/>
                </a:schemeClr>
              </a:solidFill>
              <a:effectLst/>
              <a:latin typeface="Calibri" charset="0"/>
            </a:endParaRP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EF32BF-3003-B344-A9E1-FF24ECFCCD0F}" type="slidenum">
              <a:rPr lang="fr-FR" smtClean="0"/>
              <a:pPr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6661848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l-PL" sz="1200" b="1" i="0" u="none" strike="noStrike">
              <a:solidFill>
                <a:schemeClr val="bg1">
                  <a:lumMod val="75000"/>
                </a:schemeClr>
              </a:solidFill>
              <a:effectLst/>
              <a:latin typeface="Calibri" charset="0"/>
            </a:endParaRP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EF32BF-3003-B344-A9E1-FF24ECFCCD0F}" type="slidenum">
              <a:rPr lang="fr-FR" smtClean="0"/>
              <a:pPr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602624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l-PL" sz="1200" b="1" i="0" u="none" strike="noStrike">
              <a:solidFill>
                <a:schemeClr val="bg1">
                  <a:lumMod val="75000"/>
                </a:schemeClr>
              </a:solidFill>
              <a:effectLst/>
              <a:latin typeface="Calibri" charset="0"/>
            </a:endParaRP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EF32BF-3003-B344-A9E1-FF24ECFCCD0F}" type="slidenum">
              <a:rPr lang="fr-FR" smtClean="0"/>
              <a:pPr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9778694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l-PL" sz="1200" b="1" i="0" u="none" strike="noStrike">
              <a:solidFill>
                <a:schemeClr val="bg1">
                  <a:lumMod val="75000"/>
                </a:schemeClr>
              </a:solidFill>
              <a:effectLst/>
              <a:latin typeface="Calibri" charset="0"/>
            </a:endParaRP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EF32BF-3003-B344-A9E1-FF24ECFCCD0F}" type="slidenum">
              <a:rPr lang="fr-FR" smtClean="0"/>
              <a:pPr/>
              <a:t>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6219224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l-PL" sz="1200" b="1" i="0" u="none" strike="noStrike">
              <a:solidFill>
                <a:schemeClr val="bg1">
                  <a:lumMod val="75000"/>
                </a:schemeClr>
              </a:solidFill>
              <a:effectLst/>
              <a:latin typeface="Calibri" charset="0"/>
            </a:endParaRP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EF32BF-3003-B344-A9E1-FF24ECFCCD0F}" type="slidenum">
              <a:rPr lang="fr-FR" smtClean="0"/>
              <a:pPr/>
              <a:t>32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4889507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l-PL" sz="1200" b="1" i="0" u="none" strike="noStrike">
              <a:solidFill>
                <a:schemeClr val="bg1">
                  <a:lumMod val="75000"/>
                </a:schemeClr>
              </a:solidFill>
              <a:effectLst/>
              <a:latin typeface="Calibri" charset="0"/>
            </a:endParaRP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EF32BF-3003-B344-A9E1-FF24ECFCCD0F}" type="slidenum">
              <a:rPr lang="fr-FR" smtClean="0"/>
              <a:pPr/>
              <a:t>33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485317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l-PL" sz="1200" b="1" i="0" u="none" strike="noStrike">
              <a:solidFill>
                <a:schemeClr val="bg1">
                  <a:lumMod val="75000"/>
                </a:schemeClr>
              </a:solidFill>
              <a:effectLst/>
              <a:latin typeface="Calibri" charset="0"/>
            </a:endParaRP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EF32BF-3003-B344-A9E1-FF24ECFCCD0F}" type="slidenum">
              <a:rPr lang="fr-FR" smtClean="0"/>
              <a:pPr/>
              <a:t>34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1009072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l-PL" sz="1200" b="1" i="0" u="none" strike="noStrike">
              <a:solidFill>
                <a:schemeClr val="bg1">
                  <a:lumMod val="75000"/>
                </a:schemeClr>
              </a:solidFill>
              <a:effectLst/>
              <a:latin typeface="Calibri" charset="0"/>
            </a:endParaRP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EF32BF-3003-B344-A9E1-FF24ECFCCD0F}" type="slidenum">
              <a:rPr lang="fr-FR" smtClean="0"/>
              <a:pPr/>
              <a:t>35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3526052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l-PL" sz="1200" b="1" i="0" u="none" strike="noStrike">
              <a:solidFill>
                <a:schemeClr val="bg1">
                  <a:lumMod val="75000"/>
                </a:schemeClr>
              </a:solidFill>
              <a:effectLst/>
              <a:latin typeface="Calibri" charset="0"/>
            </a:endParaRP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EF32BF-3003-B344-A9E1-FF24ECFCCD0F}" type="slidenum">
              <a:rPr lang="fr-FR" smtClean="0"/>
              <a:pPr/>
              <a:t>36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2981542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l-PL" sz="1200" b="1" i="0" u="none" strike="noStrike">
              <a:solidFill>
                <a:schemeClr val="bg1">
                  <a:lumMod val="75000"/>
                </a:schemeClr>
              </a:solidFill>
              <a:effectLst/>
              <a:latin typeface="Calibri" charset="0"/>
            </a:endParaRP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EF32BF-3003-B344-A9E1-FF24ECFCCD0F}" type="slidenum">
              <a:rPr lang="fr-FR" smtClean="0"/>
              <a:pPr/>
              <a:t>37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740980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l-PL" sz="1200" b="1" i="0" u="none" strike="noStrike">
              <a:solidFill>
                <a:schemeClr val="bg1">
                  <a:lumMod val="75000"/>
                </a:schemeClr>
              </a:solidFill>
              <a:effectLst/>
              <a:latin typeface="Calibri" charset="0"/>
            </a:endParaRP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EF32BF-3003-B344-A9E1-FF24ECFCCD0F}" type="slidenum">
              <a:rPr lang="fr-FR" smtClean="0"/>
              <a:pPr/>
              <a:t>38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0271188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l-PL" sz="1200" b="1" i="0" u="none" strike="noStrike">
              <a:solidFill>
                <a:schemeClr val="bg1">
                  <a:lumMod val="75000"/>
                </a:schemeClr>
              </a:solidFill>
              <a:effectLst/>
              <a:latin typeface="Calibri" charset="0"/>
            </a:endParaRP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EF32BF-3003-B344-A9E1-FF24ECFCCD0F}" type="slidenum">
              <a:rPr lang="fr-FR" smtClean="0"/>
              <a:pPr/>
              <a:t>39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3013995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sz="1200" b="1" i="0" u="none" strike="noStrike">
                <a:solidFill>
                  <a:schemeClr val="bg1">
                    <a:lumMod val="75000"/>
                  </a:schemeClr>
                </a:solidFill>
                <a:effectLst/>
                <a:latin typeface="Calibri" charset="0"/>
              </a:rPr>
              <a:t>/</a:t>
            </a:r>
            <a:r>
              <a:rPr lang="pl-PL" sz="1200" b="1" i="0" u="none" strike="noStrike" err="1">
                <a:solidFill>
                  <a:schemeClr val="bg1">
                    <a:lumMod val="75000"/>
                  </a:schemeClr>
                </a:solidFill>
                <a:effectLst/>
                <a:latin typeface="Calibri" charset="0"/>
              </a:rPr>
              <a:t>usr</a:t>
            </a:r>
            <a:r>
              <a:rPr lang="pl-PL" sz="1200" b="1" i="0" u="none" strike="noStrike">
                <a:solidFill>
                  <a:schemeClr val="bg1">
                    <a:lumMod val="75000"/>
                  </a:schemeClr>
                </a:solidFill>
                <a:effectLst/>
                <a:latin typeface="Calibri" charset="0"/>
              </a:rPr>
              <a:t>/</a:t>
            </a:r>
            <a:r>
              <a:rPr lang="pl-PL" sz="1200" b="1" i="0" u="none" strike="noStrike" err="1">
                <a:solidFill>
                  <a:schemeClr val="bg1">
                    <a:lumMod val="75000"/>
                  </a:schemeClr>
                </a:solidFill>
                <a:effectLst/>
                <a:latin typeface="Calibri" charset="0"/>
              </a:rPr>
              <a:t>share</a:t>
            </a:r>
            <a:r>
              <a:rPr lang="pl-PL" sz="1200" b="1" i="0" u="none" strike="noStrike">
                <a:solidFill>
                  <a:schemeClr val="bg1">
                    <a:lumMod val="75000"/>
                  </a:schemeClr>
                </a:solidFill>
                <a:effectLst/>
                <a:latin typeface="Calibri" charset="0"/>
              </a:rPr>
              <a:t>/</a:t>
            </a:r>
            <a:r>
              <a:rPr lang="pl-PL" sz="1200" b="1" i="0" u="none" strike="noStrike" err="1">
                <a:solidFill>
                  <a:schemeClr val="bg1">
                    <a:lumMod val="75000"/>
                  </a:schemeClr>
                </a:solidFill>
                <a:effectLst/>
                <a:latin typeface="Calibri" charset="0"/>
              </a:rPr>
              <a:t>nginx</a:t>
            </a:r>
            <a:r>
              <a:rPr lang="pl-PL" sz="1200" b="1" i="0" u="none" strike="noStrike">
                <a:solidFill>
                  <a:schemeClr val="bg1">
                    <a:lumMod val="75000"/>
                  </a:schemeClr>
                </a:solidFill>
                <a:effectLst/>
                <a:latin typeface="Calibri" charset="0"/>
              </a:rPr>
              <a:t>/</a:t>
            </a:r>
            <a:r>
              <a:rPr lang="pl-PL" sz="1200" b="1" i="0" u="none" strike="noStrike" err="1">
                <a:solidFill>
                  <a:schemeClr val="bg1">
                    <a:lumMod val="75000"/>
                  </a:schemeClr>
                </a:solidFill>
                <a:effectLst/>
                <a:latin typeface="Calibri" charset="0"/>
              </a:rPr>
              <a:t>html</a:t>
            </a:r>
            <a:endParaRPr lang="pl-PL" sz="1200" b="1" i="0" u="none" strike="noStrike">
              <a:solidFill>
                <a:schemeClr val="bg1">
                  <a:lumMod val="75000"/>
                </a:schemeClr>
              </a:solidFill>
              <a:effectLst/>
              <a:latin typeface="Calibri" charset="0"/>
            </a:endParaRP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EF32BF-3003-B344-A9E1-FF24ECFCCD0F}" type="slidenum">
              <a:rPr lang="fr-FR" smtClean="0"/>
              <a:pPr/>
              <a:t>40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274610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l-PL" sz="1200" b="1" i="0" u="none" strike="noStrike">
              <a:solidFill>
                <a:schemeClr val="bg1">
                  <a:lumMod val="75000"/>
                </a:schemeClr>
              </a:solidFill>
              <a:effectLst/>
              <a:latin typeface="Calibri" charset="0"/>
            </a:endParaRP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EF32BF-3003-B344-A9E1-FF24ECFCCD0F}" type="slidenum">
              <a:rPr lang="fr-FR" smtClean="0"/>
              <a:pPr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3015458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sz="1200" b="1" i="0" u="none" strike="noStrike">
                <a:solidFill>
                  <a:schemeClr val="bg1">
                    <a:lumMod val="75000"/>
                  </a:schemeClr>
                </a:solidFill>
                <a:effectLst/>
                <a:latin typeface="Calibri" charset="0"/>
              </a:rPr>
              <a:t>/</a:t>
            </a:r>
            <a:r>
              <a:rPr lang="pl-PL" sz="1200" b="1" i="0" u="none" strike="noStrike" err="1">
                <a:solidFill>
                  <a:schemeClr val="bg1">
                    <a:lumMod val="75000"/>
                  </a:schemeClr>
                </a:solidFill>
                <a:effectLst/>
                <a:latin typeface="Calibri" charset="0"/>
              </a:rPr>
              <a:t>usr</a:t>
            </a:r>
            <a:r>
              <a:rPr lang="pl-PL" sz="1200" b="1" i="0" u="none" strike="noStrike">
                <a:solidFill>
                  <a:schemeClr val="bg1">
                    <a:lumMod val="75000"/>
                  </a:schemeClr>
                </a:solidFill>
                <a:effectLst/>
                <a:latin typeface="Calibri" charset="0"/>
              </a:rPr>
              <a:t>/</a:t>
            </a:r>
            <a:r>
              <a:rPr lang="pl-PL" sz="1200" b="1" i="0" u="none" strike="noStrike" err="1">
                <a:solidFill>
                  <a:schemeClr val="bg1">
                    <a:lumMod val="75000"/>
                  </a:schemeClr>
                </a:solidFill>
                <a:effectLst/>
                <a:latin typeface="Calibri" charset="0"/>
              </a:rPr>
              <a:t>share</a:t>
            </a:r>
            <a:r>
              <a:rPr lang="pl-PL" sz="1200" b="1" i="0" u="none" strike="noStrike">
                <a:solidFill>
                  <a:schemeClr val="bg1">
                    <a:lumMod val="75000"/>
                  </a:schemeClr>
                </a:solidFill>
                <a:effectLst/>
                <a:latin typeface="Calibri" charset="0"/>
              </a:rPr>
              <a:t>/</a:t>
            </a:r>
            <a:r>
              <a:rPr lang="pl-PL" sz="1200" b="1" i="0" u="none" strike="noStrike" err="1">
                <a:solidFill>
                  <a:schemeClr val="bg1">
                    <a:lumMod val="75000"/>
                  </a:schemeClr>
                </a:solidFill>
                <a:effectLst/>
                <a:latin typeface="Calibri" charset="0"/>
              </a:rPr>
              <a:t>nginx</a:t>
            </a:r>
            <a:r>
              <a:rPr lang="pl-PL" sz="1200" b="1" i="0" u="none" strike="noStrike">
                <a:solidFill>
                  <a:schemeClr val="bg1">
                    <a:lumMod val="75000"/>
                  </a:schemeClr>
                </a:solidFill>
                <a:effectLst/>
                <a:latin typeface="Calibri" charset="0"/>
              </a:rPr>
              <a:t>/</a:t>
            </a:r>
            <a:r>
              <a:rPr lang="pl-PL" sz="1200" b="1" i="0" u="none" strike="noStrike" err="1">
                <a:solidFill>
                  <a:schemeClr val="bg1">
                    <a:lumMod val="75000"/>
                  </a:schemeClr>
                </a:solidFill>
                <a:effectLst/>
                <a:latin typeface="Calibri" charset="0"/>
              </a:rPr>
              <a:t>html</a:t>
            </a:r>
            <a:endParaRPr lang="pl-PL" sz="1200" b="1" i="0" u="none" strike="noStrike">
              <a:solidFill>
                <a:schemeClr val="bg1">
                  <a:lumMod val="75000"/>
                </a:schemeClr>
              </a:solidFill>
              <a:effectLst/>
              <a:latin typeface="Calibri" charset="0"/>
            </a:endParaRP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EF32BF-3003-B344-A9E1-FF24ECFCCD0F}" type="slidenum">
              <a:rPr lang="fr-FR" smtClean="0"/>
              <a:pPr/>
              <a:t>41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6127489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sz="1200" b="1" i="0" u="none" strike="noStrike">
                <a:solidFill>
                  <a:schemeClr val="bg1">
                    <a:lumMod val="75000"/>
                  </a:schemeClr>
                </a:solidFill>
                <a:effectLst/>
                <a:latin typeface="Calibri" charset="0"/>
              </a:rPr>
              <a:t>/</a:t>
            </a:r>
            <a:r>
              <a:rPr lang="pl-PL" sz="1200" b="1" i="0" u="none" strike="noStrike" err="1">
                <a:solidFill>
                  <a:schemeClr val="bg1">
                    <a:lumMod val="75000"/>
                  </a:schemeClr>
                </a:solidFill>
                <a:effectLst/>
                <a:latin typeface="Calibri" charset="0"/>
              </a:rPr>
              <a:t>usr</a:t>
            </a:r>
            <a:r>
              <a:rPr lang="pl-PL" sz="1200" b="1" i="0" u="none" strike="noStrike">
                <a:solidFill>
                  <a:schemeClr val="bg1">
                    <a:lumMod val="75000"/>
                  </a:schemeClr>
                </a:solidFill>
                <a:effectLst/>
                <a:latin typeface="Calibri" charset="0"/>
              </a:rPr>
              <a:t>/</a:t>
            </a:r>
            <a:r>
              <a:rPr lang="pl-PL" sz="1200" b="1" i="0" u="none" strike="noStrike" err="1">
                <a:solidFill>
                  <a:schemeClr val="bg1">
                    <a:lumMod val="75000"/>
                  </a:schemeClr>
                </a:solidFill>
                <a:effectLst/>
                <a:latin typeface="Calibri" charset="0"/>
              </a:rPr>
              <a:t>share</a:t>
            </a:r>
            <a:r>
              <a:rPr lang="pl-PL" sz="1200" b="1" i="0" u="none" strike="noStrike">
                <a:solidFill>
                  <a:schemeClr val="bg1">
                    <a:lumMod val="75000"/>
                  </a:schemeClr>
                </a:solidFill>
                <a:effectLst/>
                <a:latin typeface="Calibri" charset="0"/>
              </a:rPr>
              <a:t>/</a:t>
            </a:r>
            <a:r>
              <a:rPr lang="pl-PL" sz="1200" b="1" i="0" u="none" strike="noStrike" err="1">
                <a:solidFill>
                  <a:schemeClr val="bg1">
                    <a:lumMod val="75000"/>
                  </a:schemeClr>
                </a:solidFill>
                <a:effectLst/>
                <a:latin typeface="Calibri" charset="0"/>
              </a:rPr>
              <a:t>nginx</a:t>
            </a:r>
            <a:r>
              <a:rPr lang="pl-PL" sz="1200" b="1" i="0" u="none" strike="noStrike">
                <a:solidFill>
                  <a:schemeClr val="bg1">
                    <a:lumMod val="75000"/>
                  </a:schemeClr>
                </a:solidFill>
                <a:effectLst/>
                <a:latin typeface="Calibri" charset="0"/>
              </a:rPr>
              <a:t>/</a:t>
            </a:r>
            <a:r>
              <a:rPr lang="pl-PL" sz="1200" b="1" i="0" u="none" strike="noStrike" err="1">
                <a:solidFill>
                  <a:schemeClr val="bg1">
                    <a:lumMod val="75000"/>
                  </a:schemeClr>
                </a:solidFill>
                <a:effectLst/>
                <a:latin typeface="Calibri" charset="0"/>
              </a:rPr>
              <a:t>html</a:t>
            </a:r>
            <a:endParaRPr lang="pl-PL" sz="1200" b="1" i="0" u="none" strike="noStrike">
              <a:solidFill>
                <a:schemeClr val="bg1">
                  <a:lumMod val="75000"/>
                </a:schemeClr>
              </a:solidFill>
              <a:effectLst/>
              <a:latin typeface="Calibri" charset="0"/>
            </a:endParaRP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EF32BF-3003-B344-A9E1-FF24ECFCCD0F}" type="slidenum">
              <a:rPr lang="fr-FR" smtClean="0"/>
              <a:pPr/>
              <a:t>42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5815092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sz="1200" b="1" i="0" u="none" strike="noStrike">
                <a:solidFill>
                  <a:schemeClr val="bg1">
                    <a:lumMod val="75000"/>
                  </a:schemeClr>
                </a:solidFill>
                <a:effectLst/>
                <a:latin typeface="Calibri" charset="0"/>
              </a:rPr>
              <a:t>/</a:t>
            </a:r>
            <a:r>
              <a:rPr lang="pl-PL" sz="1200" b="1" i="0" u="none" strike="noStrike" err="1">
                <a:solidFill>
                  <a:schemeClr val="bg1">
                    <a:lumMod val="75000"/>
                  </a:schemeClr>
                </a:solidFill>
                <a:effectLst/>
                <a:latin typeface="Calibri" charset="0"/>
              </a:rPr>
              <a:t>usr</a:t>
            </a:r>
            <a:r>
              <a:rPr lang="pl-PL" sz="1200" b="1" i="0" u="none" strike="noStrike">
                <a:solidFill>
                  <a:schemeClr val="bg1">
                    <a:lumMod val="75000"/>
                  </a:schemeClr>
                </a:solidFill>
                <a:effectLst/>
                <a:latin typeface="Calibri" charset="0"/>
              </a:rPr>
              <a:t>/</a:t>
            </a:r>
            <a:r>
              <a:rPr lang="pl-PL" sz="1200" b="1" i="0" u="none" strike="noStrike" err="1">
                <a:solidFill>
                  <a:schemeClr val="bg1">
                    <a:lumMod val="75000"/>
                  </a:schemeClr>
                </a:solidFill>
                <a:effectLst/>
                <a:latin typeface="Calibri" charset="0"/>
              </a:rPr>
              <a:t>share</a:t>
            </a:r>
            <a:r>
              <a:rPr lang="pl-PL" sz="1200" b="1" i="0" u="none" strike="noStrike">
                <a:solidFill>
                  <a:schemeClr val="bg1">
                    <a:lumMod val="75000"/>
                  </a:schemeClr>
                </a:solidFill>
                <a:effectLst/>
                <a:latin typeface="Calibri" charset="0"/>
              </a:rPr>
              <a:t>/</a:t>
            </a:r>
            <a:r>
              <a:rPr lang="pl-PL" sz="1200" b="1" i="0" u="none" strike="noStrike" err="1">
                <a:solidFill>
                  <a:schemeClr val="bg1">
                    <a:lumMod val="75000"/>
                  </a:schemeClr>
                </a:solidFill>
                <a:effectLst/>
                <a:latin typeface="Calibri" charset="0"/>
              </a:rPr>
              <a:t>nginx</a:t>
            </a:r>
            <a:r>
              <a:rPr lang="pl-PL" sz="1200" b="1" i="0" u="none" strike="noStrike">
                <a:solidFill>
                  <a:schemeClr val="bg1">
                    <a:lumMod val="75000"/>
                  </a:schemeClr>
                </a:solidFill>
                <a:effectLst/>
                <a:latin typeface="Calibri" charset="0"/>
              </a:rPr>
              <a:t>/</a:t>
            </a:r>
            <a:r>
              <a:rPr lang="pl-PL" sz="1200" b="1" i="0" u="none" strike="noStrike" err="1">
                <a:solidFill>
                  <a:schemeClr val="bg1">
                    <a:lumMod val="75000"/>
                  </a:schemeClr>
                </a:solidFill>
                <a:effectLst/>
                <a:latin typeface="Calibri" charset="0"/>
              </a:rPr>
              <a:t>html</a:t>
            </a:r>
            <a:endParaRPr lang="pl-PL" sz="1200" b="1" i="0" u="none" strike="noStrike">
              <a:solidFill>
                <a:schemeClr val="bg1">
                  <a:lumMod val="75000"/>
                </a:schemeClr>
              </a:solidFill>
              <a:effectLst/>
              <a:latin typeface="Calibri" charset="0"/>
            </a:endParaRP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EF32BF-3003-B344-A9E1-FF24ECFCCD0F}" type="slidenum">
              <a:rPr lang="fr-FR" smtClean="0"/>
              <a:pPr/>
              <a:t>43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8343135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sz="1200" b="1" i="0" u="none" strike="noStrike">
                <a:solidFill>
                  <a:schemeClr val="bg1">
                    <a:lumMod val="75000"/>
                  </a:schemeClr>
                </a:solidFill>
                <a:effectLst/>
                <a:latin typeface="Calibri" charset="0"/>
              </a:rPr>
              <a:t>/</a:t>
            </a:r>
            <a:r>
              <a:rPr lang="pl-PL" sz="1200" b="1" i="0" u="none" strike="noStrike" err="1">
                <a:solidFill>
                  <a:schemeClr val="bg1">
                    <a:lumMod val="75000"/>
                  </a:schemeClr>
                </a:solidFill>
                <a:effectLst/>
                <a:latin typeface="Calibri" charset="0"/>
              </a:rPr>
              <a:t>usr</a:t>
            </a:r>
            <a:r>
              <a:rPr lang="pl-PL" sz="1200" b="1" i="0" u="none" strike="noStrike">
                <a:solidFill>
                  <a:schemeClr val="bg1">
                    <a:lumMod val="75000"/>
                  </a:schemeClr>
                </a:solidFill>
                <a:effectLst/>
                <a:latin typeface="Calibri" charset="0"/>
              </a:rPr>
              <a:t>/</a:t>
            </a:r>
            <a:r>
              <a:rPr lang="pl-PL" sz="1200" b="1" i="0" u="none" strike="noStrike" err="1">
                <a:solidFill>
                  <a:schemeClr val="bg1">
                    <a:lumMod val="75000"/>
                  </a:schemeClr>
                </a:solidFill>
                <a:effectLst/>
                <a:latin typeface="Calibri" charset="0"/>
              </a:rPr>
              <a:t>share</a:t>
            </a:r>
            <a:r>
              <a:rPr lang="pl-PL" sz="1200" b="1" i="0" u="none" strike="noStrike">
                <a:solidFill>
                  <a:schemeClr val="bg1">
                    <a:lumMod val="75000"/>
                  </a:schemeClr>
                </a:solidFill>
                <a:effectLst/>
                <a:latin typeface="Calibri" charset="0"/>
              </a:rPr>
              <a:t>/</a:t>
            </a:r>
            <a:r>
              <a:rPr lang="pl-PL" sz="1200" b="1" i="0" u="none" strike="noStrike" err="1">
                <a:solidFill>
                  <a:schemeClr val="bg1">
                    <a:lumMod val="75000"/>
                  </a:schemeClr>
                </a:solidFill>
                <a:effectLst/>
                <a:latin typeface="Calibri" charset="0"/>
              </a:rPr>
              <a:t>nginx</a:t>
            </a:r>
            <a:r>
              <a:rPr lang="pl-PL" sz="1200" b="1" i="0" u="none" strike="noStrike">
                <a:solidFill>
                  <a:schemeClr val="bg1">
                    <a:lumMod val="75000"/>
                  </a:schemeClr>
                </a:solidFill>
                <a:effectLst/>
                <a:latin typeface="Calibri" charset="0"/>
              </a:rPr>
              <a:t>/</a:t>
            </a:r>
            <a:r>
              <a:rPr lang="pl-PL" sz="1200" b="1" i="0" u="none" strike="noStrike" err="1">
                <a:solidFill>
                  <a:schemeClr val="bg1">
                    <a:lumMod val="75000"/>
                  </a:schemeClr>
                </a:solidFill>
                <a:effectLst/>
                <a:latin typeface="Calibri" charset="0"/>
              </a:rPr>
              <a:t>html</a:t>
            </a:r>
            <a:endParaRPr lang="pl-PL" sz="1200" b="1" i="0" u="none" strike="noStrike">
              <a:solidFill>
                <a:schemeClr val="bg1">
                  <a:lumMod val="75000"/>
                </a:schemeClr>
              </a:solidFill>
              <a:effectLst/>
              <a:latin typeface="Calibri" charset="0"/>
            </a:endParaRP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EF32BF-3003-B344-A9E1-FF24ECFCCD0F}" type="slidenum">
              <a:rPr lang="fr-FR" smtClean="0"/>
              <a:pPr/>
              <a:t>44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1671964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sz="1200" b="1" i="0" u="none" strike="noStrike">
                <a:solidFill>
                  <a:schemeClr val="bg1">
                    <a:lumMod val="75000"/>
                  </a:schemeClr>
                </a:solidFill>
                <a:effectLst/>
                <a:latin typeface="Calibri" charset="0"/>
              </a:rPr>
              <a:t>/</a:t>
            </a:r>
            <a:r>
              <a:rPr lang="pl-PL" sz="1200" b="1" i="0" u="none" strike="noStrike" err="1">
                <a:solidFill>
                  <a:schemeClr val="bg1">
                    <a:lumMod val="75000"/>
                  </a:schemeClr>
                </a:solidFill>
                <a:effectLst/>
                <a:latin typeface="Calibri" charset="0"/>
              </a:rPr>
              <a:t>usr</a:t>
            </a:r>
            <a:r>
              <a:rPr lang="pl-PL" sz="1200" b="1" i="0" u="none" strike="noStrike">
                <a:solidFill>
                  <a:schemeClr val="bg1">
                    <a:lumMod val="75000"/>
                  </a:schemeClr>
                </a:solidFill>
                <a:effectLst/>
                <a:latin typeface="Calibri" charset="0"/>
              </a:rPr>
              <a:t>/</a:t>
            </a:r>
            <a:r>
              <a:rPr lang="pl-PL" sz="1200" b="1" i="0" u="none" strike="noStrike" err="1">
                <a:solidFill>
                  <a:schemeClr val="bg1">
                    <a:lumMod val="75000"/>
                  </a:schemeClr>
                </a:solidFill>
                <a:effectLst/>
                <a:latin typeface="Calibri" charset="0"/>
              </a:rPr>
              <a:t>share</a:t>
            </a:r>
            <a:r>
              <a:rPr lang="pl-PL" sz="1200" b="1" i="0" u="none" strike="noStrike">
                <a:solidFill>
                  <a:schemeClr val="bg1">
                    <a:lumMod val="75000"/>
                  </a:schemeClr>
                </a:solidFill>
                <a:effectLst/>
                <a:latin typeface="Calibri" charset="0"/>
              </a:rPr>
              <a:t>/</a:t>
            </a:r>
            <a:r>
              <a:rPr lang="pl-PL" sz="1200" b="1" i="0" u="none" strike="noStrike" err="1">
                <a:solidFill>
                  <a:schemeClr val="bg1">
                    <a:lumMod val="75000"/>
                  </a:schemeClr>
                </a:solidFill>
                <a:effectLst/>
                <a:latin typeface="Calibri" charset="0"/>
              </a:rPr>
              <a:t>nginx</a:t>
            </a:r>
            <a:r>
              <a:rPr lang="pl-PL" sz="1200" b="1" i="0" u="none" strike="noStrike">
                <a:solidFill>
                  <a:schemeClr val="bg1">
                    <a:lumMod val="75000"/>
                  </a:schemeClr>
                </a:solidFill>
                <a:effectLst/>
                <a:latin typeface="Calibri" charset="0"/>
              </a:rPr>
              <a:t>/</a:t>
            </a:r>
            <a:r>
              <a:rPr lang="pl-PL" sz="1200" b="1" i="0" u="none" strike="noStrike" err="1">
                <a:solidFill>
                  <a:schemeClr val="bg1">
                    <a:lumMod val="75000"/>
                  </a:schemeClr>
                </a:solidFill>
                <a:effectLst/>
                <a:latin typeface="Calibri" charset="0"/>
              </a:rPr>
              <a:t>html</a:t>
            </a:r>
            <a:endParaRPr lang="pl-PL" sz="1200" b="1" i="0" u="none" strike="noStrike">
              <a:solidFill>
                <a:schemeClr val="bg1">
                  <a:lumMod val="75000"/>
                </a:schemeClr>
              </a:solidFill>
              <a:effectLst/>
              <a:latin typeface="Calibri" charset="0"/>
            </a:endParaRP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EF32BF-3003-B344-A9E1-FF24ECFCCD0F}" type="slidenum">
              <a:rPr lang="fr-FR" smtClean="0"/>
              <a:pPr/>
              <a:t>45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4158652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sz="1200" b="1" i="0" u="none" strike="noStrike">
                <a:solidFill>
                  <a:schemeClr val="bg1">
                    <a:lumMod val="75000"/>
                  </a:schemeClr>
                </a:solidFill>
                <a:effectLst/>
                <a:latin typeface="Calibri" charset="0"/>
              </a:rPr>
              <a:t>/</a:t>
            </a:r>
            <a:r>
              <a:rPr lang="pl-PL" sz="1200" b="1" i="0" u="none" strike="noStrike" err="1">
                <a:solidFill>
                  <a:schemeClr val="bg1">
                    <a:lumMod val="75000"/>
                  </a:schemeClr>
                </a:solidFill>
                <a:effectLst/>
                <a:latin typeface="Calibri" charset="0"/>
              </a:rPr>
              <a:t>usr</a:t>
            </a:r>
            <a:r>
              <a:rPr lang="pl-PL" sz="1200" b="1" i="0" u="none" strike="noStrike">
                <a:solidFill>
                  <a:schemeClr val="bg1">
                    <a:lumMod val="75000"/>
                  </a:schemeClr>
                </a:solidFill>
                <a:effectLst/>
                <a:latin typeface="Calibri" charset="0"/>
              </a:rPr>
              <a:t>/</a:t>
            </a:r>
            <a:r>
              <a:rPr lang="pl-PL" sz="1200" b="1" i="0" u="none" strike="noStrike" err="1">
                <a:solidFill>
                  <a:schemeClr val="bg1">
                    <a:lumMod val="75000"/>
                  </a:schemeClr>
                </a:solidFill>
                <a:effectLst/>
                <a:latin typeface="Calibri" charset="0"/>
              </a:rPr>
              <a:t>share</a:t>
            </a:r>
            <a:r>
              <a:rPr lang="pl-PL" sz="1200" b="1" i="0" u="none" strike="noStrike">
                <a:solidFill>
                  <a:schemeClr val="bg1">
                    <a:lumMod val="75000"/>
                  </a:schemeClr>
                </a:solidFill>
                <a:effectLst/>
                <a:latin typeface="Calibri" charset="0"/>
              </a:rPr>
              <a:t>/</a:t>
            </a:r>
            <a:r>
              <a:rPr lang="pl-PL" sz="1200" b="1" i="0" u="none" strike="noStrike" err="1">
                <a:solidFill>
                  <a:schemeClr val="bg1">
                    <a:lumMod val="75000"/>
                  </a:schemeClr>
                </a:solidFill>
                <a:effectLst/>
                <a:latin typeface="Calibri" charset="0"/>
              </a:rPr>
              <a:t>nginx</a:t>
            </a:r>
            <a:r>
              <a:rPr lang="pl-PL" sz="1200" b="1" i="0" u="none" strike="noStrike">
                <a:solidFill>
                  <a:schemeClr val="bg1">
                    <a:lumMod val="75000"/>
                  </a:schemeClr>
                </a:solidFill>
                <a:effectLst/>
                <a:latin typeface="Calibri" charset="0"/>
              </a:rPr>
              <a:t>/</a:t>
            </a:r>
            <a:r>
              <a:rPr lang="pl-PL" sz="1200" b="1" i="0" u="none" strike="noStrike" err="1">
                <a:solidFill>
                  <a:schemeClr val="bg1">
                    <a:lumMod val="75000"/>
                  </a:schemeClr>
                </a:solidFill>
                <a:effectLst/>
                <a:latin typeface="Calibri" charset="0"/>
              </a:rPr>
              <a:t>html</a:t>
            </a:r>
            <a:endParaRPr lang="pl-PL" sz="1200" b="1" i="0" u="none" strike="noStrike">
              <a:solidFill>
                <a:schemeClr val="bg1">
                  <a:lumMod val="75000"/>
                </a:schemeClr>
              </a:solidFill>
              <a:effectLst/>
              <a:latin typeface="Calibri" charset="0"/>
            </a:endParaRP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EF32BF-3003-B344-A9E1-FF24ECFCCD0F}" type="slidenum">
              <a:rPr lang="fr-FR" smtClean="0"/>
              <a:pPr/>
              <a:t>46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5394097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sz="1200" b="1" i="0" u="none" strike="noStrike">
                <a:solidFill>
                  <a:schemeClr val="bg1">
                    <a:lumMod val="75000"/>
                  </a:schemeClr>
                </a:solidFill>
                <a:effectLst/>
                <a:latin typeface="Calibri" charset="0"/>
              </a:rPr>
              <a:t>/</a:t>
            </a:r>
            <a:r>
              <a:rPr lang="pl-PL" sz="1200" b="1" i="0" u="none" strike="noStrike" err="1">
                <a:solidFill>
                  <a:schemeClr val="bg1">
                    <a:lumMod val="75000"/>
                  </a:schemeClr>
                </a:solidFill>
                <a:effectLst/>
                <a:latin typeface="Calibri" charset="0"/>
              </a:rPr>
              <a:t>usr</a:t>
            </a:r>
            <a:r>
              <a:rPr lang="pl-PL" sz="1200" b="1" i="0" u="none" strike="noStrike">
                <a:solidFill>
                  <a:schemeClr val="bg1">
                    <a:lumMod val="75000"/>
                  </a:schemeClr>
                </a:solidFill>
                <a:effectLst/>
                <a:latin typeface="Calibri" charset="0"/>
              </a:rPr>
              <a:t>/</a:t>
            </a:r>
            <a:r>
              <a:rPr lang="pl-PL" sz="1200" b="1" i="0" u="none" strike="noStrike" err="1">
                <a:solidFill>
                  <a:schemeClr val="bg1">
                    <a:lumMod val="75000"/>
                  </a:schemeClr>
                </a:solidFill>
                <a:effectLst/>
                <a:latin typeface="Calibri" charset="0"/>
              </a:rPr>
              <a:t>share</a:t>
            </a:r>
            <a:r>
              <a:rPr lang="pl-PL" sz="1200" b="1" i="0" u="none" strike="noStrike">
                <a:solidFill>
                  <a:schemeClr val="bg1">
                    <a:lumMod val="75000"/>
                  </a:schemeClr>
                </a:solidFill>
                <a:effectLst/>
                <a:latin typeface="Calibri" charset="0"/>
              </a:rPr>
              <a:t>/</a:t>
            </a:r>
            <a:r>
              <a:rPr lang="pl-PL" sz="1200" b="1" i="0" u="none" strike="noStrike" err="1">
                <a:solidFill>
                  <a:schemeClr val="bg1">
                    <a:lumMod val="75000"/>
                  </a:schemeClr>
                </a:solidFill>
                <a:effectLst/>
                <a:latin typeface="Calibri" charset="0"/>
              </a:rPr>
              <a:t>nginx</a:t>
            </a:r>
            <a:r>
              <a:rPr lang="pl-PL" sz="1200" b="1" i="0" u="none" strike="noStrike">
                <a:solidFill>
                  <a:schemeClr val="bg1">
                    <a:lumMod val="75000"/>
                  </a:schemeClr>
                </a:solidFill>
                <a:effectLst/>
                <a:latin typeface="Calibri" charset="0"/>
              </a:rPr>
              <a:t>/</a:t>
            </a:r>
            <a:r>
              <a:rPr lang="pl-PL" sz="1200" b="1" i="0" u="none" strike="noStrike" err="1">
                <a:solidFill>
                  <a:schemeClr val="bg1">
                    <a:lumMod val="75000"/>
                  </a:schemeClr>
                </a:solidFill>
                <a:effectLst/>
                <a:latin typeface="Calibri" charset="0"/>
              </a:rPr>
              <a:t>html</a:t>
            </a:r>
            <a:endParaRPr lang="pl-PL" sz="1200" b="1" i="0" u="none" strike="noStrike">
              <a:solidFill>
                <a:schemeClr val="bg1">
                  <a:lumMod val="75000"/>
                </a:schemeClr>
              </a:solidFill>
              <a:effectLst/>
              <a:latin typeface="Calibri" charset="0"/>
            </a:endParaRP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EF32BF-3003-B344-A9E1-FF24ECFCCD0F}" type="slidenum">
              <a:rPr lang="fr-FR" smtClean="0"/>
              <a:pPr/>
              <a:t>47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3428862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sz="1200" b="1" i="0" u="none" strike="noStrike" dirty="0">
                <a:solidFill>
                  <a:schemeClr val="bg1">
                    <a:lumMod val="75000"/>
                  </a:schemeClr>
                </a:solidFill>
                <a:effectLst/>
                <a:latin typeface="Calibri" charset="0"/>
              </a:rPr>
              <a:t>/</a:t>
            </a:r>
            <a:r>
              <a:rPr lang="pl-PL" sz="1200" b="1" i="0" u="none" strike="noStrike" dirty="0" err="1">
                <a:solidFill>
                  <a:schemeClr val="bg1">
                    <a:lumMod val="75000"/>
                  </a:schemeClr>
                </a:solidFill>
                <a:effectLst/>
                <a:latin typeface="Calibri" charset="0"/>
              </a:rPr>
              <a:t>var</a:t>
            </a:r>
            <a:r>
              <a:rPr lang="pl-PL" sz="1200" b="1" i="0" u="none" strike="noStrike" dirty="0">
                <a:solidFill>
                  <a:schemeClr val="bg1">
                    <a:lumMod val="75000"/>
                  </a:schemeClr>
                </a:solidFill>
                <a:effectLst/>
                <a:latin typeface="Calibri" charset="0"/>
              </a:rPr>
              <a:t>/www/</a:t>
            </a:r>
            <a:r>
              <a:rPr lang="pl-PL" sz="1200" b="1" i="0" u="none" strike="noStrike" dirty="0" err="1">
                <a:solidFill>
                  <a:schemeClr val="bg1">
                    <a:lumMod val="75000"/>
                  </a:schemeClr>
                </a:solidFill>
                <a:effectLst/>
                <a:latin typeface="Calibri" charset="0"/>
              </a:rPr>
              <a:t>html</a:t>
            </a:r>
            <a:endParaRPr lang="pl-PL" sz="1200" b="1" i="0" u="none" strike="noStrike" dirty="0">
              <a:solidFill>
                <a:schemeClr val="bg1">
                  <a:lumMod val="75000"/>
                </a:schemeClr>
              </a:solidFill>
              <a:effectLst/>
              <a:latin typeface="Calibri" charset="0"/>
            </a:endParaRP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EF32BF-3003-B344-A9E1-FF24ECFCCD0F}" type="slidenum">
              <a:rPr lang="fr-FR" smtClean="0"/>
              <a:pPr/>
              <a:t>48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2188285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sz="1200" b="1" i="0" u="none" strike="noStrike">
                <a:solidFill>
                  <a:schemeClr val="bg1">
                    <a:lumMod val="75000"/>
                  </a:schemeClr>
                </a:solidFill>
                <a:effectLst/>
                <a:latin typeface="Calibri" charset="0"/>
              </a:rPr>
              <a:t>/</a:t>
            </a:r>
            <a:r>
              <a:rPr lang="pl-PL" sz="1200" b="1" i="0" u="none" strike="noStrike" err="1">
                <a:solidFill>
                  <a:schemeClr val="bg1">
                    <a:lumMod val="75000"/>
                  </a:schemeClr>
                </a:solidFill>
                <a:effectLst/>
                <a:latin typeface="Calibri" charset="0"/>
              </a:rPr>
              <a:t>usr</a:t>
            </a:r>
            <a:r>
              <a:rPr lang="pl-PL" sz="1200" b="1" i="0" u="none" strike="noStrike">
                <a:solidFill>
                  <a:schemeClr val="bg1">
                    <a:lumMod val="75000"/>
                  </a:schemeClr>
                </a:solidFill>
                <a:effectLst/>
                <a:latin typeface="Calibri" charset="0"/>
              </a:rPr>
              <a:t>/</a:t>
            </a:r>
            <a:r>
              <a:rPr lang="pl-PL" sz="1200" b="1" i="0" u="none" strike="noStrike" err="1">
                <a:solidFill>
                  <a:schemeClr val="bg1">
                    <a:lumMod val="75000"/>
                  </a:schemeClr>
                </a:solidFill>
                <a:effectLst/>
                <a:latin typeface="Calibri" charset="0"/>
              </a:rPr>
              <a:t>share</a:t>
            </a:r>
            <a:r>
              <a:rPr lang="pl-PL" sz="1200" b="1" i="0" u="none" strike="noStrike">
                <a:solidFill>
                  <a:schemeClr val="bg1">
                    <a:lumMod val="75000"/>
                  </a:schemeClr>
                </a:solidFill>
                <a:effectLst/>
                <a:latin typeface="Calibri" charset="0"/>
              </a:rPr>
              <a:t>/</a:t>
            </a:r>
            <a:r>
              <a:rPr lang="pl-PL" sz="1200" b="1" i="0" u="none" strike="noStrike" err="1">
                <a:solidFill>
                  <a:schemeClr val="bg1">
                    <a:lumMod val="75000"/>
                  </a:schemeClr>
                </a:solidFill>
                <a:effectLst/>
                <a:latin typeface="Calibri" charset="0"/>
              </a:rPr>
              <a:t>nginx</a:t>
            </a:r>
            <a:r>
              <a:rPr lang="pl-PL" sz="1200" b="1" i="0" u="none" strike="noStrike">
                <a:solidFill>
                  <a:schemeClr val="bg1">
                    <a:lumMod val="75000"/>
                  </a:schemeClr>
                </a:solidFill>
                <a:effectLst/>
                <a:latin typeface="Calibri" charset="0"/>
              </a:rPr>
              <a:t>/</a:t>
            </a:r>
            <a:r>
              <a:rPr lang="pl-PL" sz="1200" b="1" i="0" u="none" strike="noStrike" err="1">
                <a:solidFill>
                  <a:schemeClr val="bg1">
                    <a:lumMod val="75000"/>
                  </a:schemeClr>
                </a:solidFill>
                <a:effectLst/>
                <a:latin typeface="Calibri" charset="0"/>
              </a:rPr>
              <a:t>html</a:t>
            </a:r>
            <a:endParaRPr lang="pl-PL" sz="1200" b="1" i="0" u="none" strike="noStrike">
              <a:solidFill>
                <a:schemeClr val="bg1">
                  <a:lumMod val="75000"/>
                </a:schemeClr>
              </a:solidFill>
              <a:effectLst/>
              <a:latin typeface="Calibri" charset="0"/>
            </a:endParaRP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EF32BF-3003-B344-A9E1-FF24ECFCCD0F}" type="slidenum">
              <a:rPr lang="fr-FR" smtClean="0"/>
              <a:pPr/>
              <a:t>49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5182959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sz="1200" b="1" i="0" u="none" strike="noStrike">
                <a:solidFill>
                  <a:schemeClr val="bg1">
                    <a:lumMod val="75000"/>
                  </a:schemeClr>
                </a:solidFill>
                <a:effectLst/>
                <a:latin typeface="Calibri" charset="0"/>
              </a:rPr>
              <a:t>/</a:t>
            </a:r>
            <a:r>
              <a:rPr lang="pl-PL" sz="1200" b="1" i="0" u="none" strike="noStrike" err="1">
                <a:solidFill>
                  <a:schemeClr val="bg1">
                    <a:lumMod val="75000"/>
                  </a:schemeClr>
                </a:solidFill>
                <a:effectLst/>
                <a:latin typeface="Calibri" charset="0"/>
              </a:rPr>
              <a:t>usr</a:t>
            </a:r>
            <a:r>
              <a:rPr lang="pl-PL" sz="1200" b="1" i="0" u="none" strike="noStrike">
                <a:solidFill>
                  <a:schemeClr val="bg1">
                    <a:lumMod val="75000"/>
                  </a:schemeClr>
                </a:solidFill>
                <a:effectLst/>
                <a:latin typeface="Calibri" charset="0"/>
              </a:rPr>
              <a:t>/</a:t>
            </a:r>
            <a:r>
              <a:rPr lang="pl-PL" sz="1200" b="1" i="0" u="none" strike="noStrike" err="1">
                <a:solidFill>
                  <a:schemeClr val="bg1">
                    <a:lumMod val="75000"/>
                  </a:schemeClr>
                </a:solidFill>
                <a:effectLst/>
                <a:latin typeface="Calibri" charset="0"/>
              </a:rPr>
              <a:t>share</a:t>
            </a:r>
            <a:r>
              <a:rPr lang="pl-PL" sz="1200" b="1" i="0" u="none" strike="noStrike">
                <a:solidFill>
                  <a:schemeClr val="bg1">
                    <a:lumMod val="75000"/>
                  </a:schemeClr>
                </a:solidFill>
                <a:effectLst/>
                <a:latin typeface="Calibri" charset="0"/>
              </a:rPr>
              <a:t>/</a:t>
            </a:r>
            <a:r>
              <a:rPr lang="pl-PL" sz="1200" b="1" i="0" u="none" strike="noStrike" err="1">
                <a:solidFill>
                  <a:schemeClr val="bg1">
                    <a:lumMod val="75000"/>
                  </a:schemeClr>
                </a:solidFill>
                <a:effectLst/>
                <a:latin typeface="Calibri" charset="0"/>
              </a:rPr>
              <a:t>nginx</a:t>
            </a:r>
            <a:r>
              <a:rPr lang="pl-PL" sz="1200" b="1" i="0" u="none" strike="noStrike">
                <a:solidFill>
                  <a:schemeClr val="bg1">
                    <a:lumMod val="75000"/>
                  </a:schemeClr>
                </a:solidFill>
                <a:effectLst/>
                <a:latin typeface="Calibri" charset="0"/>
              </a:rPr>
              <a:t>/</a:t>
            </a:r>
            <a:r>
              <a:rPr lang="pl-PL" sz="1200" b="1" i="0" u="none" strike="noStrike" err="1">
                <a:solidFill>
                  <a:schemeClr val="bg1">
                    <a:lumMod val="75000"/>
                  </a:schemeClr>
                </a:solidFill>
                <a:effectLst/>
                <a:latin typeface="Calibri" charset="0"/>
              </a:rPr>
              <a:t>html</a:t>
            </a:r>
            <a:endParaRPr lang="pl-PL" sz="1200" b="1" i="0" u="none" strike="noStrike">
              <a:solidFill>
                <a:schemeClr val="bg1">
                  <a:lumMod val="75000"/>
                </a:schemeClr>
              </a:solidFill>
              <a:effectLst/>
              <a:latin typeface="Calibri" charset="0"/>
            </a:endParaRP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EF32BF-3003-B344-A9E1-FF24ECFCCD0F}" type="slidenum">
              <a:rPr lang="fr-FR" smtClean="0"/>
              <a:pPr/>
              <a:t>50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2626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l-PL" sz="1200" b="1" i="0" u="none" strike="noStrike">
              <a:solidFill>
                <a:schemeClr val="bg1">
                  <a:lumMod val="75000"/>
                </a:schemeClr>
              </a:solidFill>
              <a:effectLst/>
              <a:latin typeface="Calibri" charset="0"/>
            </a:endParaRP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EF32BF-3003-B344-A9E1-FF24ECFCCD0F}" type="slidenum">
              <a:rPr lang="fr-FR" smtClean="0"/>
              <a:pPr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3005679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sz="1200" b="1" i="0" u="none" strike="noStrike">
                <a:solidFill>
                  <a:schemeClr val="bg1">
                    <a:lumMod val="75000"/>
                  </a:schemeClr>
                </a:solidFill>
                <a:effectLst/>
                <a:latin typeface="Calibri" charset="0"/>
              </a:rPr>
              <a:t>/</a:t>
            </a:r>
            <a:r>
              <a:rPr lang="pl-PL" sz="1200" b="1" i="0" u="none" strike="noStrike" err="1">
                <a:solidFill>
                  <a:schemeClr val="bg1">
                    <a:lumMod val="75000"/>
                  </a:schemeClr>
                </a:solidFill>
                <a:effectLst/>
                <a:latin typeface="Calibri" charset="0"/>
              </a:rPr>
              <a:t>usr</a:t>
            </a:r>
            <a:r>
              <a:rPr lang="pl-PL" sz="1200" b="1" i="0" u="none" strike="noStrike">
                <a:solidFill>
                  <a:schemeClr val="bg1">
                    <a:lumMod val="75000"/>
                  </a:schemeClr>
                </a:solidFill>
                <a:effectLst/>
                <a:latin typeface="Calibri" charset="0"/>
              </a:rPr>
              <a:t>/</a:t>
            </a:r>
            <a:r>
              <a:rPr lang="pl-PL" sz="1200" b="1" i="0" u="none" strike="noStrike" err="1">
                <a:solidFill>
                  <a:schemeClr val="bg1">
                    <a:lumMod val="75000"/>
                  </a:schemeClr>
                </a:solidFill>
                <a:effectLst/>
                <a:latin typeface="Calibri" charset="0"/>
              </a:rPr>
              <a:t>share</a:t>
            </a:r>
            <a:r>
              <a:rPr lang="pl-PL" sz="1200" b="1" i="0" u="none" strike="noStrike">
                <a:solidFill>
                  <a:schemeClr val="bg1">
                    <a:lumMod val="75000"/>
                  </a:schemeClr>
                </a:solidFill>
                <a:effectLst/>
                <a:latin typeface="Calibri" charset="0"/>
              </a:rPr>
              <a:t>/</a:t>
            </a:r>
            <a:r>
              <a:rPr lang="pl-PL" sz="1200" b="1" i="0" u="none" strike="noStrike" err="1">
                <a:solidFill>
                  <a:schemeClr val="bg1">
                    <a:lumMod val="75000"/>
                  </a:schemeClr>
                </a:solidFill>
                <a:effectLst/>
                <a:latin typeface="Calibri" charset="0"/>
              </a:rPr>
              <a:t>nginx</a:t>
            </a:r>
            <a:r>
              <a:rPr lang="pl-PL" sz="1200" b="1" i="0" u="none" strike="noStrike">
                <a:solidFill>
                  <a:schemeClr val="bg1">
                    <a:lumMod val="75000"/>
                  </a:schemeClr>
                </a:solidFill>
                <a:effectLst/>
                <a:latin typeface="Calibri" charset="0"/>
              </a:rPr>
              <a:t>/</a:t>
            </a:r>
            <a:r>
              <a:rPr lang="pl-PL" sz="1200" b="1" i="0" u="none" strike="noStrike" err="1">
                <a:solidFill>
                  <a:schemeClr val="bg1">
                    <a:lumMod val="75000"/>
                  </a:schemeClr>
                </a:solidFill>
                <a:effectLst/>
                <a:latin typeface="Calibri" charset="0"/>
              </a:rPr>
              <a:t>html</a:t>
            </a:r>
            <a:endParaRPr lang="pl-PL" sz="1200" b="1" i="0" u="none" strike="noStrike">
              <a:solidFill>
                <a:schemeClr val="bg1">
                  <a:lumMod val="75000"/>
                </a:schemeClr>
              </a:solidFill>
              <a:effectLst/>
              <a:latin typeface="Calibri" charset="0"/>
            </a:endParaRP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EF32BF-3003-B344-A9E1-FF24ECFCCD0F}" type="slidenum">
              <a:rPr lang="fr-FR" smtClean="0"/>
              <a:pPr/>
              <a:t>51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4635175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sz="1200" b="1" i="0" u="none" strike="noStrike">
                <a:solidFill>
                  <a:schemeClr val="bg1">
                    <a:lumMod val="75000"/>
                  </a:schemeClr>
                </a:solidFill>
                <a:effectLst/>
                <a:latin typeface="Calibri" charset="0"/>
              </a:rPr>
              <a:t>/</a:t>
            </a:r>
            <a:r>
              <a:rPr lang="pl-PL" sz="1200" b="1" i="0" u="none" strike="noStrike" err="1">
                <a:solidFill>
                  <a:schemeClr val="bg1">
                    <a:lumMod val="75000"/>
                  </a:schemeClr>
                </a:solidFill>
                <a:effectLst/>
                <a:latin typeface="Calibri" charset="0"/>
              </a:rPr>
              <a:t>usr</a:t>
            </a:r>
            <a:r>
              <a:rPr lang="pl-PL" sz="1200" b="1" i="0" u="none" strike="noStrike">
                <a:solidFill>
                  <a:schemeClr val="bg1">
                    <a:lumMod val="75000"/>
                  </a:schemeClr>
                </a:solidFill>
                <a:effectLst/>
                <a:latin typeface="Calibri" charset="0"/>
              </a:rPr>
              <a:t>/</a:t>
            </a:r>
            <a:r>
              <a:rPr lang="pl-PL" sz="1200" b="1" i="0" u="none" strike="noStrike" err="1">
                <a:solidFill>
                  <a:schemeClr val="bg1">
                    <a:lumMod val="75000"/>
                  </a:schemeClr>
                </a:solidFill>
                <a:effectLst/>
                <a:latin typeface="Calibri" charset="0"/>
              </a:rPr>
              <a:t>share</a:t>
            </a:r>
            <a:r>
              <a:rPr lang="pl-PL" sz="1200" b="1" i="0" u="none" strike="noStrike">
                <a:solidFill>
                  <a:schemeClr val="bg1">
                    <a:lumMod val="75000"/>
                  </a:schemeClr>
                </a:solidFill>
                <a:effectLst/>
                <a:latin typeface="Calibri" charset="0"/>
              </a:rPr>
              <a:t>/</a:t>
            </a:r>
            <a:r>
              <a:rPr lang="pl-PL" sz="1200" b="1" i="0" u="none" strike="noStrike" err="1">
                <a:solidFill>
                  <a:schemeClr val="bg1">
                    <a:lumMod val="75000"/>
                  </a:schemeClr>
                </a:solidFill>
                <a:effectLst/>
                <a:latin typeface="Calibri" charset="0"/>
              </a:rPr>
              <a:t>nginx</a:t>
            </a:r>
            <a:r>
              <a:rPr lang="pl-PL" sz="1200" b="1" i="0" u="none" strike="noStrike">
                <a:solidFill>
                  <a:schemeClr val="bg1">
                    <a:lumMod val="75000"/>
                  </a:schemeClr>
                </a:solidFill>
                <a:effectLst/>
                <a:latin typeface="Calibri" charset="0"/>
              </a:rPr>
              <a:t>/</a:t>
            </a:r>
            <a:r>
              <a:rPr lang="pl-PL" sz="1200" b="1" i="0" u="none" strike="noStrike" err="1">
                <a:solidFill>
                  <a:schemeClr val="bg1">
                    <a:lumMod val="75000"/>
                  </a:schemeClr>
                </a:solidFill>
                <a:effectLst/>
                <a:latin typeface="Calibri" charset="0"/>
              </a:rPr>
              <a:t>html</a:t>
            </a:r>
            <a:endParaRPr lang="pl-PL" sz="1200" b="1" i="0" u="none" strike="noStrike">
              <a:solidFill>
                <a:schemeClr val="bg1">
                  <a:lumMod val="75000"/>
                </a:schemeClr>
              </a:solidFill>
              <a:effectLst/>
              <a:latin typeface="Calibri" charset="0"/>
            </a:endParaRP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EF32BF-3003-B344-A9E1-FF24ECFCCD0F}" type="slidenum">
              <a:rPr lang="fr-FR" smtClean="0"/>
              <a:pPr/>
              <a:t>52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3863284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sz="1200" b="1" i="0" u="none" strike="noStrike">
                <a:solidFill>
                  <a:schemeClr val="bg1">
                    <a:lumMod val="75000"/>
                  </a:schemeClr>
                </a:solidFill>
                <a:effectLst/>
                <a:latin typeface="Calibri" charset="0"/>
              </a:rPr>
              <a:t>/</a:t>
            </a:r>
            <a:r>
              <a:rPr lang="pl-PL" sz="1200" b="1" i="0" u="none" strike="noStrike" err="1">
                <a:solidFill>
                  <a:schemeClr val="bg1">
                    <a:lumMod val="75000"/>
                  </a:schemeClr>
                </a:solidFill>
                <a:effectLst/>
                <a:latin typeface="Calibri" charset="0"/>
              </a:rPr>
              <a:t>usr</a:t>
            </a:r>
            <a:r>
              <a:rPr lang="pl-PL" sz="1200" b="1" i="0" u="none" strike="noStrike">
                <a:solidFill>
                  <a:schemeClr val="bg1">
                    <a:lumMod val="75000"/>
                  </a:schemeClr>
                </a:solidFill>
                <a:effectLst/>
                <a:latin typeface="Calibri" charset="0"/>
              </a:rPr>
              <a:t>/</a:t>
            </a:r>
            <a:r>
              <a:rPr lang="pl-PL" sz="1200" b="1" i="0" u="none" strike="noStrike" err="1">
                <a:solidFill>
                  <a:schemeClr val="bg1">
                    <a:lumMod val="75000"/>
                  </a:schemeClr>
                </a:solidFill>
                <a:effectLst/>
                <a:latin typeface="Calibri" charset="0"/>
              </a:rPr>
              <a:t>share</a:t>
            </a:r>
            <a:r>
              <a:rPr lang="pl-PL" sz="1200" b="1" i="0" u="none" strike="noStrike">
                <a:solidFill>
                  <a:schemeClr val="bg1">
                    <a:lumMod val="75000"/>
                  </a:schemeClr>
                </a:solidFill>
                <a:effectLst/>
                <a:latin typeface="Calibri" charset="0"/>
              </a:rPr>
              <a:t>/</a:t>
            </a:r>
            <a:r>
              <a:rPr lang="pl-PL" sz="1200" b="1" i="0" u="none" strike="noStrike" err="1">
                <a:solidFill>
                  <a:schemeClr val="bg1">
                    <a:lumMod val="75000"/>
                  </a:schemeClr>
                </a:solidFill>
                <a:effectLst/>
                <a:latin typeface="Calibri" charset="0"/>
              </a:rPr>
              <a:t>nginx</a:t>
            </a:r>
            <a:r>
              <a:rPr lang="pl-PL" sz="1200" b="1" i="0" u="none" strike="noStrike">
                <a:solidFill>
                  <a:schemeClr val="bg1">
                    <a:lumMod val="75000"/>
                  </a:schemeClr>
                </a:solidFill>
                <a:effectLst/>
                <a:latin typeface="Calibri" charset="0"/>
              </a:rPr>
              <a:t>/</a:t>
            </a:r>
            <a:r>
              <a:rPr lang="pl-PL" sz="1200" b="1" i="0" u="none" strike="noStrike" err="1">
                <a:solidFill>
                  <a:schemeClr val="bg1">
                    <a:lumMod val="75000"/>
                  </a:schemeClr>
                </a:solidFill>
                <a:effectLst/>
                <a:latin typeface="Calibri" charset="0"/>
              </a:rPr>
              <a:t>html</a:t>
            </a:r>
            <a:endParaRPr lang="pl-PL" sz="1200" b="1" i="0" u="none" strike="noStrike">
              <a:solidFill>
                <a:schemeClr val="bg1">
                  <a:lumMod val="75000"/>
                </a:schemeClr>
              </a:solidFill>
              <a:effectLst/>
              <a:latin typeface="Calibri" charset="0"/>
            </a:endParaRP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EF32BF-3003-B344-A9E1-FF24ECFCCD0F}" type="slidenum">
              <a:rPr lang="fr-FR" smtClean="0"/>
              <a:pPr/>
              <a:t>53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4227042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sz="1200" b="1" i="0" u="none" strike="noStrike">
                <a:solidFill>
                  <a:schemeClr val="bg1">
                    <a:lumMod val="75000"/>
                  </a:schemeClr>
                </a:solidFill>
                <a:effectLst/>
                <a:latin typeface="Calibri" charset="0"/>
              </a:rPr>
              <a:t>/</a:t>
            </a:r>
            <a:r>
              <a:rPr lang="pl-PL" sz="1200" b="1" i="0" u="none" strike="noStrike" err="1">
                <a:solidFill>
                  <a:schemeClr val="bg1">
                    <a:lumMod val="75000"/>
                  </a:schemeClr>
                </a:solidFill>
                <a:effectLst/>
                <a:latin typeface="Calibri" charset="0"/>
              </a:rPr>
              <a:t>usr</a:t>
            </a:r>
            <a:r>
              <a:rPr lang="pl-PL" sz="1200" b="1" i="0" u="none" strike="noStrike">
                <a:solidFill>
                  <a:schemeClr val="bg1">
                    <a:lumMod val="75000"/>
                  </a:schemeClr>
                </a:solidFill>
                <a:effectLst/>
                <a:latin typeface="Calibri" charset="0"/>
              </a:rPr>
              <a:t>/</a:t>
            </a:r>
            <a:r>
              <a:rPr lang="pl-PL" sz="1200" b="1" i="0" u="none" strike="noStrike" err="1">
                <a:solidFill>
                  <a:schemeClr val="bg1">
                    <a:lumMod val="75000"/>
                  </a:schemeClr>
                </a:solidFill>
                <a:effectLst/>
                <a:latin typeface="Calibri" charset="0"/>
              </a:rPr>
              <a:t>share</a:t>
            </a:r>
            <a:r>
              <a:rPr lang="pl-PL" sz="1200" b="1" i="0" u="none" strike="noStrike">
                <a:solidFill>
                  <a:schemeClr val="bg1">
                    <a:lumMod val="75000"/>
                  </a:schemeClr>
                </a:solidFill>
                <a:effectLst/>
                <a:latin typeface="Calibri" charset="0"/>
              </a:rPr>
              <a:t>/</a:t>
            </a:r>
            <a:r>
              <a:rPr lang="pl-PL" sz="1200" b="1" i="0" u="none" strike="noStrike" err="1">
                <a:solidFill>
                  <a:schemeClr val="bg1">
                    <a:lumMod val="75000"/>
                  </a:schemeClr>
                </a:solidFill>
                <a:effectLst/>
                <a:latin typeface="Calibri" charset="0"/>
              </a:rPr>
              <a:t>nginx</a:t>
            </a:r>
            <a:r>
              <a:rPr lang="pl-PL" sz="1200" b="1" i="0" u="none" strike="noStrike">
                <a:solidFill>
                  <a:schemeClr val="bg1">
                    <a:lumMod val="75000"/>
                  </a:schemeClr>
                </a:solidFill>
                <a:effectLst/>
                <a:latin typeface="Calibri" charset="0"/>
              </a:rPr>
              <a:t>/</a:t>
            </a:r>
            <a:r>
              <a:rPr lang="pl-PL" sz="1200" b="1" i="0" u="none" strike="noStrike" err="1">
                <a:solidFill>
                  <a:schemeClr val="bg1">
                    <a:lumMod val="75000"/>
                  </a:schemeClr>
                </a:solidFill>
                <a:effectLst/>
                <a:latin typeface="Calibri" charset="0"/>
              </a:rPr>
              <a:t>html</a:t>
            </a:r>
            <a:endParaRPr lang="pl-PL" sz="1200" b="1" i="0" u="none" strike="noStrike">
              <a:solidFill>
                <a:schemeClr val="bg1">
                  <a:lumMod val="75000"/>
                </a:schemeClr>
              </a:solidFill>
              <a:effectLst/>
              <a:latin typeface="Calibri" charset="0"/>
            </a:endParaRP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EF32BF-3003-B344-A9E1-FF24ECFCCD0F}" type="slidenum">
              <a:rPr lang="fr-FR" smtClean="0"/>
              <a:pPr/>
              <a:t>54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9570710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sz="1200" b="1" i="0" u="none" strike="noStrike">
                <a:solidFill>
                  <a:schemeClr val="bg1">
                    <a:lumMod val="75000"/>
                  </a:schemeClr>
                </a:solidFill>
                <a:effectLst/>
                <a:latin typeface="Calibri" charset="0"/>
              </a:rPr>
              <a:t>/</a:t>
            </a:r>
            <a:r>
              <a:rPr lang="pl-PL" sz="1200" b="1" i="0" u="none" strike="noStrike" err="1">
                <a:solidFill>
                  <a:schemeClr val="bg1">
                    <a:lumMod val="75000"/>
                  </a:schemeClr>
                </a:solidFill>
                <a:effectLst/>
                <a:latin typeface="Calibri" charset="0"/>
              </a:rPr>
              <a:t>usr</a:t>
            </a:r>
            <a:r>
              <a:rPr lang="pl-PL" sz="1200" b="1" i="0" u="none" strike="noStrike">
                <a:solidFill>
                  <a:schemeClr val="bg1">
                    <a:lumMod val="75000"/>
                  </a:schemeClr>
                </a:solidFill>
                <a:effectLst/>
                <a:latin typeface="Calibri" charset="0"/>
              </a:rPr>
              <a:t>/</a:t>
            </a:r>
            <a:r>
              <a:rPr lang="pl-PL" sz="1200" b="1" i="0" u="none" strike="noStrike" err="1">
                <a:solidFill>
                  <a:schemeClr val="bg1">
                    <a:lumMod val="75000"/>
                  </a:schemeClr>
                </a:solidFill>
                <a:effectLst/>
                <a:latin typeface="Calibri" charset="0"/>
              </a:rPr>
              <a:t>share</a:t>
            </a:r>
            <a:r>
              <a:rPr lang="pl-PL" sz="1200" b="1" i="0" u="none" strike="noStrike">
                <a:solidFill>
                  <a:schemeClr val="bg1">
                    <a:lumMod val="75000"/>
                  </a:schemeClr>
                </a:solidFill>
                <a:effectLst/>
                <a:latin typeface="Calibri" charset="0"/>
              </a:rPr>
              <a:t>/</a:t>
            </a:r>
            <a:r>
              <a:rPr lang="pl-PL" sz="1200" b="1" i="0" u="none" strike="noStrike" err="1">
                <a:solidFill>
                  <a:schemeClr val="bg1">
                    <a:lumMod val="75000"/>
                  </a:schemeClr>
                </a:solidFill>
                <a:effectLst/>
                <a:latin typeface="Calibri" charset="0"/>
              </a:rPr>
              <a:t>nginx</a:t>
            </a:r>
            <a:r>
              <a:rPr lang="pl-PL" sz="1200" b="1" i="0" u="none" strike="noStrike">
                <a:solidFill>
                  <a:schemeClr val="bg1">
                    <a:lumMod val="75000"/>
                  </a:schemeClr>
                </a:solidFill>
                <a:effectLst/>
                <a:latin typeface="Calibri" charset="0"/>
              </a:rPr>
              <a:t>/</a:t>
            </a:r>
            <a:r>
              <a:rPr lang="pl-PL" sz="1200" b="1" i="0" u="none" strike="noStrike" err="1">
                <a:solidFill>
                  <a:schemeClr val="bg1">
                    <a:lumMod val="75000"/>
                  </a:schemeClr>
                </a:solidFill>
                <a:effectLst/>
                <a:latin typeface="Calibri" charset="0"/>
              </a:rPr>
              <a:t>html</a:t>
            </a:r>
            <a:endParaRPr lang="pl-PL" sz="1200" b="1" i="0" u="none" strike="noStrike">
              <a:solidFill>
                <a:schemeClr val="bg1">
                  <a:lumMod val="75000"/>
                </a:schemeClr>
              </a:solidFill>
              <a:effectLst/>
              <a:latin typeface="Calibri" charset="0"/>
            </a:endParaRP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EF32BF-3003-B344-A9E1-FF24ECFCCD0F}" type="slidenum">
              <a:rPr lang="fr-FR" smtClean="0"/>
              <a:pPr/>
              <a:t>55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0790699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sz="1200" b="1" i="0" u="none" strike="noStrike">
                <a:solidFill>
                  <a:schemeClr val="bg1">
                    <a:lumMod val="75000"/>
                  </a:schemeClr>
                </a:solidFill>
                <a:effectLst/>
                <a:latin typeface="Calibri" charset="0"/>
              </a:rPr>
              <a:t>/</a:t>
            </a:r>
            <a:r>
              <a:rPr lang="pl-PL" sz="1200" b="1" i="0" u="none" strike="noStrike" err="1">
                <a:solidFill>
                  <a:schemeClr val="bg1">
                    <a:lumMod val="75000"/>
                  </a:schemeClr>
                </a:solidFill>
                <a:effectLst/>
                <a:latin typeface="Calibri" charset="0"/>
              </a:rPr>
              <a:t>usr</a:t>
            </a:r>
            <a:r>
              <a:rPr lang="pl-PL" sz="1200" b="1" i="0" u="none" strike="noStrike">
                <a:solidFill>
                  <a:schemeClr val="bg1">
                    <a:lumMod val="75000"/>
                  </a:schemeClr>
                </a:solidFill>
                <a:effectLst/>
                <a:latin typeface="Calibri" charset="0"/>
              </a:rPr>
              <a:t>/</a:t>
            </a:r>
            <a:r>
              <a:rPr lang="pl-PL" sz="1200" b="1" i="0" u="none" strike="noStrike" err="1">
                <a:solidFill>
                  <a:schemeClr val="bg1">
                    <a:lumMod val="75000"/>
                  </a:schemeClr>
                </a:solidFill>
                <a:effectLst/>
                <a:latin typeface="Calibri" charset="0"/>
              </a:rPr>
              <a:t>share</a:t>
            </a:r>
            <a:r>
              <a:rPr lang="pl-PL" sz="1200" b="1" i="0" u="none" strike="noStrike">
                <a:solidFill>
                  <a:schemeClr val="bg1">
                    <a:lumMod val="75000"/>
                  </a:schemeClr>
                </a:solidFill>
                <a:effectLst/>
                <a:latin typeface="Calibri" charset="0"/>
              </a:rPr>
              <a:t>/</a:t>
            </a:r>
            <a:r>
              <a:rPr lang="pl-PL" sz="1200" b="1" i="0" u="none" strike="noStrike" err="1">
                <a:solidFill>
                  <a:schemeClr val="bg1">
                    <a:lumMod val="75000"/>
                  </a:schemeClr>
                </a:solidFill>
                <a:effectLst/>
                <a:latin typeface="Calibri" charset="0"/>
              </a:rPr>
              <a:t>nginx</a:t>
            </a:r>
            <a:r>
              <a:rPr lang="pl-PL" sz="1200" b="1" i="0" u="none" strike="noStrike">
                <a:solidFill>
                  <a:schemeClr val="bg1">
                    <a:lumMod val="75000"/>
                  </a:schemeClr>
                </a:solidFill>
                <a:effectLst/>
                <a:latin typeface="Calibri" charset="0"/>
              </a:rPr>
              <a:t>/</a:t>
            </a:r>
            <a:r>
              <a:rPr lang="pl-PL" sz="1200" b="1" i="0" u="none" strike="noStrike" err="1">
                <a:solidFill>
                  <a:schemeClr val="bg1">
                    <a:lumMod val="75000"/>
                  </a:schemeClr>
                </a:solidFill>
                <a:effectLst/>
                <a:latin typeface="Calibri" charset="0"/>
              </a:rPr>
              <a:t>html</a:t>
            </a:r>
            <a:endParaRPr lang="pl-PL" sz="1200" b="1" i="0" u="none" strike="noStrike">
              <a:solidFill>
                <a:schemeClr val="bg1">
                  <a:lumMod val="75000"/>
                </a:schemeClr>
              </a:solidFill>
              <a:effectLst/>
              <a:latin typeface="Calibri" charset="0"/>
            </a:endParaRP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EF32BF-3003-B344-A9E1-FF24ECFCCD0F}" type="slidenum">
              <a:rPr lang="fr-FR" smtClean="0"/>
              <a:pPr/>
              <a:t>56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8808109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sz="1200" b="1" i="0" u="none" strike="noStrike">
                <a:solidFill>
                  <a:schemeClr val="bg1">
                    <a:lumMod val="75000"/>
                  </a:schemeClr>
                </a:solidFill>
                <a:effectLst/>
                <a:latin typeface="Calibri" charset="0"/>
              </a:rPr>
              <a:t>/</a:t>
            </a:r>
            <a:r>
              <a:rPr lang="pl-PL" sz="1200" b="1" i="0" u="none" strike="noStrike" err="1">
                <a:solidFill>
                  <a:schemeClr val="bg1">
                    <a:lumMod val="75000"/>
                  </a:schemeClr>
                </a:solidFill>
                <a:effectLst/>
                <a:latin typeface="Calibri" charset="0"/>
              </a:rPr>
              <a:t>usr</a:t>
            </a:r>
            <a:r>
              <a:rPr lang="pl-PL" sz="1200" b="1" i="0" u="none" strike="noStrike">
                <a:solidFill>
                  <a:schemeClr val="bg1">
                    <a:lumMod val="75000"/>
                  </a:schemeClr>
                </a:solidFill>
                <a:effectLst/>
                <a:latin typeface="Calibri" charset="0"/>
              </a:rPr>
              <a:t>/</a:t>
            </a:r>
            <a:r>
              <a:rPr lang="pl-PL" sz="1200" b="1" i="0" u="none" strike="noStrike" err="1">
                <a:solidFill>
                  <a:schemeClr val="bg1">
                    <a:lumMod val="75000"/>
                  </a:schemeClr>
                </a:solidFill>
                <a:effectLst/>
                <a:latin typeface="Calibri" charset="0"/>
              </a:rPr>
              <a:t>share</a:t>
            </a:r>
            <a:r>
              <a:rPr lang="pl-PL" sz="1200" b="1" i="0" u="none" strike="noStrike">
                <a:solidFill>
                  <a:schemeClr val="bg1">
                    <a:lumMod val="75000"/>
                  </a:schemeClr>
                </a:solidFill>
                <a:effectLst/>
                <a:latin typeface="Calibri" charset="0"/>
              </a:rPr>
              <a:t>/</a:t>
            </a:r>
            <a:r>
              <a:rPr lang="pl-PL" sz="1200" b="1" i="0" u="none" strike="noStrike" err="1">
                <a:solidFill>
                  <a:schemeClr val="bg1">
                    <a:lumMod val="75000"/>
                  </a:schemeClr>
                </a:solidFill>
                <a:effectLst/>
                <a:latin typeface="Calibri" charset="0"/>
              </a:rPr>
              <a:t>nginx</a:t>
            </a:r>
            <a:r>
              <a:rPr lang="pl-PL" sz="1200" b="1" i="0" u="none" strike="noStrike">
                <a:solidFill>
                  <a:schemeClr val="bg1">
                    <a:lumMod val="75000"/>
                  </a:schemeClr>
                </a:solidFill>
                <a:effectLst/>
                <a:latin typeface="Calibri" charset="0"/>
              </a:rPr>
              <a:t>/</a:t>
            </a:r>
            <a:r>
              <a:rPr lang="pl-PL" sz="1200" b="1" i="0" u="none" strike="noStrike" err="1">
                <a:solidFill>
                  <a:schemeClr val="bg1">
                    <a:lumMod val="75000"/>
                  </a:schemeClr>
                </a:solidFill>
                <a:effectLst/>
                <a:latin typeface="Calibri" charset="0"/>
              </a:rPr>
              <a:t>html</a:t>
            </a:r>
            <a:endParaRPr lang="pl-PL" sz="1200" b="1" i="0" u="none" strike="noStrike">
              <a:solidFill>
                <a:schemeClr val="bg1">
                  <a:lumMod val="75000"/>
                </a:schemeClr>
              </a:solidFill>
              <a:effectLst/>
              <a:latin typeface="Calibri" charset="0"/>
            </a:endParaRP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EF32BF-3003-B344-A9E1-FF24ECFCCD0F}" type="slidenum">
              <a:rPr lang="fr-FR" smtClean="0"/>
              <a:pPr/>
              <a:t>57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860552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l-PL" sz="1200" b="1" i="0" u="none" strike="noStrike">
              <a:solidFill>
                <a:schemeClr val="bg1">
                  <a:lumMod val="75000"/>
                </a:schemeClr>
              </a:solidFill>
              <a:effectLst/>
              <a:latin typeface="Calibri" charset="0"/>
            </a:endParaRP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EF32BF-3003-B344-A9E1-FF24ECFCCD0F}" type="slidenum">
              <a:rPr lang="fr-FR" smtClean="0"/>
              <a:pPr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207262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l-PL" sz="1200" b="1" i="0" u="none" strike="noStrike">
              <a:solidFill>
                <a:schemeClr val="bg1">
                  <a:lumMod val="75000"/>
                </a:schemeClr>
              </a:solidFill>
              <a:effectLst/>
              <a:latin typeface="Calibri" charset="0"/>
            </a:endParaRP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EF32BF-3003-B344-A9E1-FF24ECFCCD0F}" type="slidenum">
              <a:rPr lang="fr-FR" smtClean="0"/>
              <a:pPr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17941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l-PL" sz="1200" b="1" i="0" u="none" strike="noStrike">
              <a:solidFill>
                <a:schemeClr val="bg1">
                  <a:lumMod val="75000"/>
                </a:schemeClr>
              </a:solidFill>
              <a:effectLst/>
              <a:latin typeface="Calibri" charset="0"/>
            </a:endParaRP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EF32BF-3003-B344-A9E1-FF24ECFCCD0F}" type="slidenum">
              <a:rPr lang="fr-FR" smtClean="0"/>
              <a:pPr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929698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l-PL" sz="1200" b="1" i="0" u="none" strike="noStrike">
              <a:solidFill>
                <a:schemeClr val="bg1">
                  <a:lumMod val="75000"/>
                </a:schemeClr>
              </a:solidFill>
              <a:effectLst/>
              <a:latin typeface="Calibri" charset="0"/>
            </a:endParaRP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EF32BF-3003-B344-A9E1-FF24ECFCCD0F}" type="slidenum">
              <a:rPr lang="fr-FR" smtClean="0"/>
              <a:pPr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729718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7.xml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7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7.xml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14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4.pn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7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7.pn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4.pn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3.pn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7.png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7.png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4.png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3.png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7.png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7.png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4.png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3.png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6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6.xml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7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7.png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6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6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6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6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6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6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6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6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14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3.png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7.xml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7.xml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7.png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7.png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7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7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7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7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ouv-r50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1291" cy="5143500"/>
          </a:xfrm>
          <a:prstGeom prst="rect">
            <a:avLst/>
          </a:prstGeom>
        </p:spPr>
      </p:pic>
      <p:sp>
        <p:nvSpPr>
          <p:cNvPr id="44" name="Rectangle 43"/>
          <p:cNvSpPr/>
          <p:nvPr userDrawn="1"/>
        </p:nvSpPr>
        <p:spPr>
          <a:xfrm>
            <a:off x="609" y="0"/>
            <a:ext cx="9143391" cy="5143499"/>
          </a:xfrm>
          <a:prstGeom prst="rect">
            <a:avLst/>
          </a:prstGeom>
          <a:solidFill>
            <a:schemeClr val="bg2">
              <a:lumMod val="10000"/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noProof="1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6756902" y="4346698"/>
            <a:ext cx="174582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rgbClr val="FFFFFF"/>
                </a:solidFill>
              </a:defRPr>
            </a:lvl1pPr>
          </a:lstStyle>
          <a:p>
            <a:fld id="{C1557C5F-58C3-754C-965C-CD197FC1DE2F}" type="datetime1">
              <a:rPr lang="fr-FR" noProof="1" smtClean="0"/>
              <a:t>13/03/2019</a:t>
            </a:fld>
            <a:endParaRPr lang="en-GB" noProof="1"/>
          </a:p>
        </p:txBody>
      </p:sp>
      <p:pic>
        <p:nvPicPr>
          <p:cNvPr id="14" name="Picture 13" descr="trame 1-r75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828"/>
            <a:ext cx="9144000" cy="3064256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646924" y="470735"/>
            <a:ext cx="7855798" cy="6985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4800" b="1" baseline="0">
                <a:solidFill>
                  <a:srgbClr val="FFFFFF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noProof="1"/>
              <a:t>Title of presentation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46924" y="1245427"/>
            <a:ext cx="7855798" cy="445241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800" b="1" baseline="0">
                <a:solidFill>
                  <a:srgbClr val="FFFFFF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noProof="1"/>
              <a:t>Subtitle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646924" y="470735"/>
            <a:ext cx="7855798" cy="0"/>
          </a:xfrm>
          <a:prstGeom prst="line">
            <a:avLst/>
          </a:prstGeom>
          <a:ln w="38100" cmpd="sng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Logo Idemia_RVB blanc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8197" y="4186879"/>
            <a:ext cx="2049462" cy="511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8242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842463" y="985142"/>
            <a:ext cx="3559777" cy="1278797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buNone/>
              <a:defRPr sz="2400" b="1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fr-FR" dirty="0"/>
              <a:t>Page </a:t>
            </a:r>
            <a:r>
              <a:rPr lang="fr-FR" dirty="0" err="1"/>
              <a:t>title</a:t>
            </a:r>
            <a:r>
              <a:rPr lang="fr-FR" dirty="0"/>
              <a:t> on </a:t>
            </a:r>
            <a:r>
              <a:rPr lang="fr-FR" dirty="0" err="1"/>
              <a:t>two</a:t>
            </a:r>
            <a:r>
              <a:rPr lang="fr-FR" dirty="0"/>
              <a:t> or </a:t>
            </a:r>
            <a:r>
              <a:rPr lang="fr-FR" dirty="0" err="1"/>
              <a:t>three</a:t>
            </a:r>
            <a:r>
              <a:rPr lang="fr-FR" dirty="0"/>
              <a:t> </a:t>
            </a:r>
            <a:r>
              <a:rPr lang="fr-FR" dirty="0" err="1"/>
              <a:t>lines</a:t>
            </a:r>
            <a:r>
              <a:rPr lang="fr-FR" dirty="0"/>
              <a:t> maximum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7" hasCustomPrompt="1"/>
          </p:nvPr>
        </p:nvSpPr>
        <p:spPr>
          <a:xfrm>
            <a:off x="936176" y="2573338"/>
            <a:ext cx="3462265" cy="2152650"/>
          </a:xfrm>
          <a:prstGeom prst="rect">
            <a:avLst/>
          </a:prstGeom>
          <a:solidFill>
            <a:srgbClr val="D9D9D9"/>
          </a:solidFill>
        </p:spPr>
        <p:txBody>
          <a:bodyPr vert="horz"/>
          <a:lstStyle>
            <a:lvl1pPr marL="0" indent="0" algn="l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fr-FR"/>
              <a:t>IMAGE</a:t>
            </a:r>
          </a:p>
        </p:txBody>
      </p:sp>
      <p:sp>
        <p:nvSpPr>
          <p:cNvPr id="38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4886235" y="3767974"/>
            <a:ext cx="3078135" cy="958014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  <a:lvl2pPr marL="0" indent="0">
              <a:spcAft>
                <a:spcPts val="600"/>
              </a:spcAft>
              <a:buNone/>
              <a:defRPr sz="1300">
                <a:solidFill>
                  <a:srgbClr val="320086"/>
                </a:solidFill>
              </a:defRPr>
            </a:lvl2pPr>
            <a:lvl3pPr marL="176213" indent="-84138">
              <a:buFont typeface="Modern No. 20"/>
              <a:buChar char="&gt;"/>
              <a:defRPr sz="1100">
                <a:solidFill>
                  <a:schemeClr val="bg1">
                    <a:lumMod val="50000"/>
                  </a:schemeClr>
                </a:solidFill>
              </a:defRPr>
            </a:lvl3pPr>
            <a:lvl4pPr marL="269875" indent="-93663">
              <a:buFont typeface="Arial"/>
              <a:buChar char="•"/>
              <a:defRPr sz="1000" baseline="0">
                <a:solidFill>
                  <a:srgbClr val="7F7F7F"/>
                </a:solidFill>
              </a:defRPr>
            </a:lvl4pPr>
            <a:lvl5pPr marL="361950" indent="-92075">
              <a:buFont typeface="Arial"/>
              <a:buChar char="-"/>
              <a:defRPr sz="900">
                <a:solidFill>
                  <a:srgbClr val="7F7F7F"/>
                </a:solidFill>
              </a:defRPr>
            </a:lvl5pPr>
          </a:lstStyle>
          <a:p>
            <a:pPr lvl="0"/>
            <a:r>
              <a:rPr lang="fr-FR" dirty="0" err="1"/>
              <a:t>Highlighted</a:t>
            </a:r>
            <a:r>
              <a:rPr lang="fr-FR" dirty="0"/>
              <a:t> content.</a:t>
            </a:r>
          </a:p>
        </p:txBody>
      </p:sp>
      <p:sp>
        <p:nvSpPr>
          <p:cNvPr id="35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240729" y="4725208"/>
            <a:ext cx="453452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2"/>
                </a:solidFill>
              </a:defRPr>
            </a:lvl1pPr>
          </a:lstStyle>
          <a:p>
            <a:fld id="{01F5D2D7-BF93-6348-8488-F08B04519FA8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36" name="Picture 35" descr="Logo Idemia_RVB gris.pn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8720" y="229060"/>
            <a:ext cx="465234" cy="389174"/>
          </a:xfrm>
          <a:prstGeom prst="rect">
            <a:avLst/>
          </a:prstGeom>
        </p:spPr>
      </p:pic>
      <p:sp>
        <p:nvSpPr>
          <p:cNvPr id="39" name="Title 1"/>
          <p:cNvSpPr>
            <a:spLocks noGrp="1"/>
          </p:cNvSpPr>
          <p:nvPr>
            <p:ph type="title" hasCustomPrompt="1"/>
          </p:nvPr>
        </p:nvSpPr>
        <p:spPr>
          <a:xfrm>
            <a:off x="842465" y="227980"/>
            <a:ext cx="8063422" cy="43132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to </a:t>
            </a:r>
            <a:r>
              <a:rPr lang="fr-FR" dirty="0" err="1"/>
              <a:t>edit</a:t>
            </a:r>
            <a:r>
              <a:rPr lang="fr-FR" dirty="0"/>
              <a:t> </a:t>
            </a:r>
            <a:r>
              <a:rPr lang="fr-FR" dirty="0" err="1"/>
              <a:t>title</a:t>
            </a:r>
            <a:endParaRPr lang="fr-FR" dirty="0"/>
          </a:p>
        </p:txBody>
      </p:sp>
      <p:sp>
        <p:nvSpPr>
          <p:cNvPr id="43" name="Text Placeholder 2"/>
          <p:cNvSpPr>
            <a:spLocks noGrp="1"/>
          </p:cNvSpPr>
          <p:nvPr>
            <p:ph idx="28" hasCustomPrompt="1"/>
          </p:nvPr>
        </p:nvSpPr>
        <p:spPr>
          <a:xfrm>
            <a:off x="4757023" y="986968"/>
            <a:ext cx="4148863" cy="20265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lang="fr-FR" sz="1600" noProof="1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 lang="fr-FR" sz="1400" kern="1200" noProof="1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>
              <a:defRPr lang="fr-FR" sz="1100" kern="1200" noProof="1" smtClean="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>
              <a:defRPr lang="fr-FR" sz="1000" kern="1200" baseline="0" noProof="1" smtClean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>
              <a:defRPr lang="fr-FR" sz="900" kern="1200" noProof="1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fr-FR" dirty="0"/>
              <a:t>Click to </a:t>
            </a:r>
            <a:r>
              <a:rPr lang="fr-FR" dirty="0" err="1"/>
              <a:t>edit</a:t>
            </a:r>
            <a:r>
              <a:rPr lang="fr-FR" dirty="0"/>
              <a:t> </a:t>
            </a:r>
            <a:r>
              <a:rPr lang="fr-FR" dirty="0" err="1"/>
              <a:t>text</a:t>
            </a:r>
            <a:endParaRPr lang="fr-FR" dirty="0"/>
          </a:p>
          <a:p>
            <a:pPr lvl="1"/>
            <a:r>
              <a:rPr lang="fr-FR" dirty="0" err="1"/>
              <a:t>Text</a:t>
            </a:r>
            <a:r>
              <a:rPr lang="fr-FR" dirty="0"/>
              <a:t> second </a:t>
            </a:r>
            <a:r>
              <a:rPr lang="fr-FR" dirty="0" err="1"/>
              <a:t>level</a:t>
            </a:r>
            <a:endParaRPr lang="fr-FR" dirty="0"/>
          </a:p>
          <a:p>
            <a:pPr lvl="2"/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third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  <a:p>
            <a:pPr lvl="3"/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fourth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  <a:p>
            <a:pPr lvl="4"/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fifth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936176" y="807513"/>
            <a:ext cx="7969710" cy="0"/>
          </a:xfrm>
          <a:prstGeom prst="line">
            <a:avLst/>
          </a:prstGeom>
          <a:ln w="3810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" name="Picture 19" descr="bandeau pied de page OK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916" y="797845"/>
            <a:ext cx="463265" cy="3791459"/>
          </a:xfrm>
          <a:prstGeom prst="rect">
            <a:avLst/>
          </a:prstGeom>
        </p:spPr>
      </p:pic>
      <p:sp>
        <p:nvSpPr>
          <p:cNvPr id="24" name="Footer Placeholder 1"/>
          <p:cNvSpPr>
            <a:spLocks noGrp="1"/>
          </p:cNvSpPr>
          <p:nvPr>
            <p:ph type="ftr" sz="quarter" idx="3"/>
          </p:nvPr>
        </p:nvSpPr>
        <p:spPr>
          <a:xfrm rot="16200000">
            <a:off x="-251665" y="1353028"/>
            <a:ext cx="1432862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00">
                <a:solidFill>
                  <a:schemeClr val="tx2"/>
                </a:solidFill>
              </a:defRPr>
            </a:lvl1pPr>
          </a:lstStyle>
          <a:p>
            <a:r>
              <a:rPr lang="en-US"/>
              <a:t>Confidential / Restricted / Public</a:t>
            </a:r>
          </a:p>
          <a:p>
            <a:r>
              <a:rPr lang="en-US"/>
              <a:t>Presentation or part title</a:t>
            </a:r>
            <a:endParaRPr lang="fr-FR"/>
          </a:p>
        </p:txBody>
      </p:sp>
      <p:sp>
        <p:nvSpPr>
          <p:cNvPr id="27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1676" y="3988487"/>
            <a:ext cx="906178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00">
                <a:solidFill>
                  <a:schemeClr val="tx2"/>
                </a:solidFill>
              </a:defRPr>
            </a:lvl1pPr>
          </a:lstStyle>
          <a:p>
            <a:fld id="{9C8E895E-1648-0B42-ABF5-C55BE799207F}" type="datetime1">
              <a:rPr lang="fr-FR" smtClean="0"/>
              <a:t>13/03/2019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41601309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240729" y="4725208"/>
            <a:ext cx="453452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2"/>
                </a:solidFill>
              </a:defRPr>
            </a:lvl1pPr>
          </a:lstStyle>
          <a:p>
            <a:fld id="{01F5D2D7-BF93-6348-8488-F08B04519FA8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11" name="Picture 10" descr="Logo Idemia_RVB gris.pn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8720" y="229060"/>
            <a:ext cx="465234" cy="389174"/>
          </a:xfrm>
          <a:prstGeom prst="rect">
            <a:avLst/>
          </a:prstGeom>
        </p:spPr>
      </p:pic>
      <p:pic>
        <p:nvPicPr>
          <p:cNvPr id="12" name="Picture 11" descr="bandeau pied de page OK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916" y="797845"/>
            <a:ext cx="463265" cy="3791459"/>
          </a:xfrm>
          <a:prstGeom prst="rect">
            <a:avLst/>
          </a:prstGeom>
        </p:spPr>
      </p:pic>
      <p:sp>
        <p:nvSpPr>
          <p:cNvPr id="13" name="Footer Placeholder 1"/>
          <p:cNvSpPr>
            <a:spLocks noGrp="1"/>
          </p:cNvSpPr>
          <p:nvPr>
            <p:ph type="ftr" sz="quarter" idx="3"/>
          </p:nvPr>
        </p:nvSpPr>
        <p:spPr>
          <a:xfrm rot="16200000">
            <a:off x="-251665" y="1353028"/>
            <a:ext cx="1432862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00">
                <a:solidFill>
                  <a:schemeClr val="tx2"/>
                </a:solidFill>
              </a:defRPr>
            </a:lvl1pPr>
          </a:lstStyle>
          <a:p>
            <a:r>
              <a:rPr lang="en-US"/>
              <a:t>Confidential / Restricted / Public</a:t>
            </a:r>
          </a:p>
          <a:p>
            <a:r>
              <a:rPr lang="en-US"/>
              <a:t>Presentation or part title</a:t>
            </a:r>
            <a:endParaRPr lang="fr-FR"/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1676" y="3988487"/>
            <a:ext cx="906178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00">
                <a:solidFill>
                  <a:schemeClr val="tx2"/>
                </a:solidFill>
              </a:defRPr>
            </a:lvl1pPr>
          </a:lstStyle>
          <a:p>
            <a:fld id="{53EC17D8-4B94-0B40-9C3B-C0E418509D6B}" type="datetime1">
              <a:rPr lang="fr-FR" smtClean="0"/>
              <a:t>13/03/2019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73768253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ext Placeholder 2"/>
          <p:cNvSpPr>
            <a:spLocks noGrp="1"/>
          </p:cNvSpPr>
          <p:nvPr>
            <p:ph idx="28" hasCustomPrompt="1"/>
          </p:nvPr>
        </p:nvSpPr>
        <p:spPr>
          <a:xfrm>
            <a:off x="3256265" y="986967"/>
            <a:ext cx="5649621" cy="37376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lang="fr-FR" sz="1600" noProof="1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 lang="fr-FR" sz="1400" kern="1200" noProof="1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>
              <a:defRPr lang="fr-FR" sz="1100" kern="1200" noProof="1" smtClean="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>
              <a:defRPr lang="fr-FR" sz="1000" kern="1200" baseline="0" noProof="1" smtClean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>
              <a:defRPr lang="fr-FR" sz="900" kern="1200" noProof="1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fr-FR" dirty="0"/>
              <a:t>Click to </a:t>
            </a:r>
            <a:r>
              <a:rPr lang="fr-FR" dirty="0" err="1"/>
              <a:t>edit</a:t>
            </a:r>
            <a:r>
              <a:rPr lang="fr-FR" dirty="0"/>
              <a:t> </a:t>
            </a:r>
            <a:r>
              <a:rPr lang="fr-FR" dirty="0" err="1"/>
              <a:t>text</a:t>
            </a:r>
            <a:endParaRPr lang="fr-FR" dirty="0"/>
          </a:p>
          <a:p>
            <a:pPr lvl="1"/>
            <a:r>
              <a:rPr lang="fr-FR" dirty="0" err="1"/>
              <a:t>Text</a:t>
            </a:r>
            <a:r>
              <a:rPr lang="fr-FR" dirty="0"/>
              <a:t> second </a:t>
            </a:r>
            <a:r>
              <a:rPr lang="fr-FR" dirty="0" err="1"/>
              <a:t>level</a:t>
            </a:r>
            <a:endParaRPr lang="fr-FR" dirty="0"/>
          </a:p>
          <a:p>
            <a:pPr lvl="2"/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third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  <a:p>
            <a:pPr lvl="3"/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fourth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  <a:p>
            <a:pPr lvl="4"/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fifth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</p:txBody>
      </p:sp>
      <p:sp>
        <p:nvSpPr>
          <p:cNvPr id="34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240729" y="4725208"/>
            <a:ext cx="453452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2"/>
                </a:solidFill>
              </a:defRPr>
            </a:lvl1pPr>
          </a:lstStyle>
          <a:p>
            <a:fld id="{01F5D2D7-BF93-6348-8488-F08B04519FA8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35" name="Picture 34" descr="Logo Idemia_RVB gris.pn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8720" y="229060"/>
            <a:ext cx="465234" cy="389174"/>
          </a:xfrm>
          <a:prstGeom prst="rect">
            <a:avLst/>
          </a:prstGeom>
        </p:spPr>
      </p:pic>
      <p:sp>
        <p:nvSpPr>
          <p:cNvPr id="37" name="Title 1"/>
          <p:cNvSpPr>
            <a:spLocks noGrp="1"/>
          </p:cNvSpPr>
          <p:nvPr>
            <p:ph type="title" hasCustomPrompt="1"/>
          </p:nvPr>
        </p:nvSpPr>
        <p:spPr>
          <a:xfrm>
            <a:off x="842465" y="227980"/>
            <a:ext cx="8063422" cy="431322"/>
          </a:xfrm>
          <a:prstGeom prst="rect">
            <a:avLst/>
          </a:prstGeom>
        </p:spPr>
        <p:txBody>
          <a:bodyPr/>
          <a:lstStyle/>
          <a:p>
            <a:r>
              <a:rPr lang="fr-FR" dirty="0"/>
              <a:t>Click to </a:t>
            </a:r>
            <a:r>
              <a:rPr lang="fr-FR" dirty="0" err="1"/>
              <a:t>edit</a:t>
            </a:r>
            <a:r>
              <a:rPr lang="fr-FR" dirty="0"/>
              <a:t> </a:t>
            </a:r>
            <a:r>
              <a:rPr lang="fr-FR" dirty="0" err="1"/>
              <a:t>title</a:t>
            </a:r>
            <a:endParaRPr lang="fr-FR" dirty="0"/>
          </a:p>
        </p:txBody>
      </p:sp>
      <p:sp>
        <p:nvSpPr>
          <p:cNvPr id="26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936176" y="3767974"/>
            <a:ext cx="2165417" cy="958014"/>
          </a:xfrm>
          <a:prstGeom prst="rect">
            <a:avLst/>
          </a:prstGeom>
        </p:spPr>
        <p:txBody>
          <a:bodyPr vert="horz" anchor="b">
            <a:normAutofit/>
          </a:bodyPr>
          <a:lstStyle>
            <a:lvl1pPr marL="0" indent="0" algn="r">
              <a:buNone/>
              <a:defRPr sz="1200" i="1" baseline="0">
                <a:solidFill>
                  <a:schemeClr val="bg1"/>
                </a:solidFill>
              </a:defRPr>
            </a:lvl1pPr>
            <a:lvl2pPr marL="0" indent="0">
              <a:spcAft>
                <a:spcPts val="600"/>
              </a:spcAft>
              <a:buNone/>
              <a:defRPr sz="1300">
                <a:solidFill>
                  <a:srgbClr val="320086"/>
                </a:solidFill>
              </a:defRPr>
            </a:lvl2pPr>
            <a:lvl3pPr marL="176213" indent="-84138">
              <a:buFont typeface="Modern No. 20"/>
              <a:buChar char="&gt;"/>
              <a:defRPr sz="1100">
                <a:solidFill>
                  <a:schemeClr val="bg1">
                    <a:lumMod val="50000"/>
                  </a:schemeClr>
                </a:solidFill>
              </a:defRPr>
            </a:lvl3pPr>
            <a:lvl4pPr marL="269875" indent="-93663">
              <a:buFont typeface="Arial"/>
              <a:buChar char="•"/>
              <a:defRPr sz="1000" baseline="0">
                <a:solidFill>
                  <a:srgbClr val="7F7F7F"/>
                </a:solidFill>
              </a:defRPr>
            </a:lvl4pPr>
            <a:lvl5pPr marL="361950" indent="-92075">
              <a:buFont typeface="Arial"/>
              <a:buChar char="-"/>
              <a:defRPr sz="900">
                <a:solidFill>
                  <a:srgbClr val="7F7F7F"/>
                </a:solidFill>
              </a:defRPr>
            </a:lvl5pPr>
          </a:lstStyle>
          <a:p>
            <a:pPr lvl="0"/>
            <a:r>
              <a:rPr lang="fr-FR" dirty="0"/>
              <a:t>Caption.</a:t>
            </a:r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936176" y="807513"/>
            <a:ext cx="7969710" cy="0"/>
          </a:xfrm>
          <a:prstGeom prst="line">
            <a:avLst/>
          </a:prstGeom>
          <a:ln w="38100" cmpd="sng">
            <a:solidFill>
              <a:schemeClr val="accent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Picture 16" descr="bandeau pied de page OK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916" y="797845"/>
            <a:ext cx="463265" cy="3791459"/>
          </a:xfrm>
          <a:prstGeom prst="rect">
            <a:avLst/>
          </a:prstGeom>
        </p:spPr>
      </p:pic>
      <p:sp>
        <p:nvSpPr>
          <p:cNvPr id="18" name="Footer Placeholder 1"/>
          <p:cNvSpPr>
            <a:spLocks noGrp="1"/>
          </p:cNvSpPr>
          <p:nvPr>
            <p:ph type="ftr" sz="quarter" idx="3"/>
          </p:nvPr>
        </p:nvSpPr>
        <p:spPr>
          <a:xfrm rot="16200000">
            <a:off x="-251665" y="1353028"/>
            <a:ext cx="1432862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00">
                <a:solidFill>
                  <a:schemeClr val="tx2"/>
                </a:solidFill>
              </a:defRPr>
            </a:lvl1pPr>
          </a:lstStyle>
          <a:p>
            <a:r>
              <a:rPr lang="en-US"/>
              <a:t>Confidential / Restricted / Public</a:t>
            </a:r>
          </a:p>
          <a:p>
            <a:r>
              <a:rPr lang="en-US"/>
              <a:t>Presentation or part title</a:t>
            </a:r>
            <a:endParaRPr lang="fr-FR"/>
          </a:p>
        </p:txBody>
      </p:sp>
      <p:sp>
        <p:nvSpPr>
          <p:cNvPr id="19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1676" y="3988487"/>
            <a:ext cx="906178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00">
                <a:solidFill>
                  <a:schemeClr val="tx2"/>
                </a:solidFill>
              </a:defRPr>
            </a:lvl1pPr>
          </a:lstStyle>
          <a:p>
            <a:fld id="{2AF2FC4C-A5C6-B447-8546-CD7187B3C637}" type="datetime1">
              <a:rPr lang="fr-FR" smtClean="0"/>
              <a:t>13/03/2019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42566758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240729" y="4725208"/>
            <a:ext cx="453452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2"/>
                </a:solidFill>
              </a:defRPr>
            </a:lvl1pPr>
          </a:lstStyle>
          <a:p>
            <a:fld id="{01F5D2D7-BF93-6348-8488-F08B04519FA8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35" name="Picture 34" descr="Logo Idemia_RVB gris.pn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8720" y="229060"/>
            <a:ext cx="465234" cy="389174"/>
          </a:xfrm>
          <a:prstGeom prst="rect">
            <a:avLst/>
          </a:prstGeom>
        </p:spPr>
      </p:pic>
      <p:sp>
        <p:nvSpPr>
          <p:cNvPr id="37" name="Title 1"/>
          <p:cNvSpPr>
            <a:spLocks noGrp="1"/>
          </p:cNvSpPr>
          <p:nvPr>
            <p:ph type="title" hasCustomPrompt="1"/>
          </p:nvPr>
        </p:nvSpPr>
        <p:spPr>
          <a:xfrm>
            <a:off x="842465" y="227980"/>
            <a:ext cx="8063422" cy="431322"/>
          </a:xfrm>
          <a:prstGeom prst="rect">
            <a:avLst/>
          </a:prstGeom>
        </p:spPr>
        <p:txBody>
          <a:bodyPr/>
          <a:lstStyle/>
          <a:p>
            <a:r>
              <a:rPr lang="fr-FR" dirty="0"/>
              <a:t>Click to </a:t>
            </a:r>
            <a:r>
              <a:rPr lang="fr-FR" dirty="0" err="1"/>
              <a:t>edit</a:t>
            </a:r>
            <a:r>
              <a:rPr lang="fr-FR" dirty="0"/>
              <a:t> </a:t>
            </a:r>
            <a:r>
              <a:rPr lang="fr-FR" dirty="0" err="1"/>
              <a:t>title</a:t>
            </a:r>
            <a:endParaRPr lang="fr-FR" dirty="0"/>
          </a:p>
        </p:txBody>
      </p:sp>
      <p:sp>
        <p:nvSpPr>
          <p:cNvPr id="26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936176" y="3767974"/>
            <a:ext cx="2165417" cy="958014"/>
          </a:xfrm>
          <a:prstGeom prst="rect">
            <a:avLst/>
          </a:prstGeom>
        </p:spPr>
        <p:txBody>
          <a:bodyPr vert="horz" anchor="b">
            <a:normAutofit/>
          </a:bodyPr>
          <a:lstStyle>
            <a:lvl1pPr marL="0" indent="0" algn="r">
              <a:buNone/>
              <a:defRPr sz="1200" i="1" baseline="0">
                <a:solidFill>
                  <a:schemeClr val="bg1"/>
                </a:solidFill>
              </a:defRPr>
            </a:lvl1pPr>
            <a:lvl2pPr marL="0" indent="0">
              <a:spcAft>
                <a:spcPts val="600"/>
              </a:spcAft>
              <a:buNone/>
              <a:defRPr sz="1300">
                <a:solidFill>
                  <a:srgbClr val="320086"/>
                </a:solidFill>
              </a:defRPr>
            </a:lvl2pPr>
            <a:lvl3pPr marL="176213" indent="-84138">
              <a:buFont typeface="Modern No. 20"/>
              <a:buChar char="&gt;"/>
              <a:defRPr sz="1100">
                <a:solidFill>
                  <a:schemeClr val="bg1">
                    <a:lumMod val="50000"/>
                  </a:schemeClr>
                </a:solidFill>
              </a:defRPr>
            </a:lvl3pPr>
            <a:lvl4pPr marL="269875" indent="-93663">
              <a:buFont typeface="Arial"/>
              <a:buChar char="•"/>
              <a:defRPr sz="1000" baseline="0">
                <a:solidFill>
                  <a:srgbClr val="7F7F7F"/>
                </a:solidFill>
              </a:defRPr>
            </a:lvl4pPr>
            <a:lvl5pPr marL="361950" indent="-92075">
              <a:buFont typeface="Arial"/>
              <a:buChar char="-"/>
              <a:defRPr sz="900">
                <a:solidFill>
                  <a:srgbClr val="7F7F7F"/>
                </a:solidFill>
              </a:defRPr>
            </a:lvl5pPr>
          </a:lstStyle>
          <a:p>
            <a:pPr lvl="0"/>
            <a:r>
              <a:rPr lang="fr-FR" dirty="0"/>
              <a:t>Caption.</a:t>
            </a:r>
          </a:p>
        </p:txBody>
      </p:sp>
      <p:sp>
        <p:nvSpPr>
          <p:cNvPr id="17" name="Picture Placeholder 4"/>
          <p:cNvSpPr>
            <a:spLocks noGrp="1"/>
          </p:cNvSpPr>
          <p:nvPr>
            <p:ph type="pic" sz="quarter" idx="17" hasCustomPrompt="1"/>
          </p:nvPr>
        </p:nvSpPr>
        <p:spPr>
          <a:xfrm>
            <a:off x="3256266" y="986967"/>
            <a:ext cx="5649620" cy="3737653"/>
          </a:xfrm>
          <a:prstGeom prst="rect">
            <a:avLst/>
          </a:prstGeom>
          <a:solidFill>
            <a:srgbClr val="D9D9D9"/>
          </a:solidFill>
        </p:spPr>
        <p:txBody>
          <a:bodyPr vert="horz"/>
          <a:lstStyle>
            <a:lvl1pPr marL="0" indent="0" algn="l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fr-FR"/>
              <a:t>IMAGE</a:t>
            </a:r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936176" y="807513"/>
            <a:ext cx="7969710" cy="0"/>
          </a:xfrm>
          <a:prstGeom prst="line">
            <a:avLst/>
          </a:prstGeom>
          <a:ln w="38100" cmpd="sng">
            <a:solidFill>
              <a:schemeClr val="accent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8" name="Picture 17" descr="bandeau pied de page OK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916" y="797845"/>
            <a:ext cx="463265" cy="3791459"/>
          </a:xfrm>
          <a:prstGeom prst="rect">
            <a:avLst/>
          </a:prstGeom>
        </p:spPr>
      </p:pic>
      <p:sp>
        <p:nvSpPr>
          <p:cNvPr id="19" name="Footer Placeholder 1"/>
          <p:cNvSpPr>
            <a:spLocks noGrp="1"/>
          </p:cNvSpPr>
          <p:nvPr>
            <p:ph type="ftr" sz="quarter" idx="3"/>
          </p:nvPr>
        </p:nvSpPr>
        <p:spPr>
          <a:xfrm rot="16200000">
            <a:off x="-251665" y="1353028"/>
            <a:ext cx="1432862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00">
                <a:solidFill>
                  <a:schemeClr val="tx2"/>
                </a:solidFill>
              </a:defRPr>
            </a:lvl1pPr>
          </a:lstStyle>
          <a:p>
            <a:r>
              <a:rPr lang="en-US"/>
              <a:t>Confidential / Restricted / Public</a:t>
            </a:r>
          </a:p>
          <a:p>
            <a:r>
              <a:rPr lang="en-US"/>
              <a:t>Presentation or part title</a:t>
            </a:r>
            <a:endParaRPr lang="fr-FR"/>
          </a:p>
        </p:txBody>
      </p:sp>
      <p:sp>
        <p:nvSpPr>
          <p:cNvPr id="25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1676" y="3988487"/>
            <a:ext cx="906178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00">
                <a:solidFill>
                  <a:schemeClr val="tx2"/>
                </a:solidFill>
              </a:defRPr>
            </a:lvl1pPr>
          </a:lstStyle>
          <a:p>
            <a:fld id="{AB03728D-2307-304E-857B-228461E07A42}" type="datetime1">
              <a:rPr lang="fr-FR" smtClean="0"/>
              <a:t>13/03/2019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29882297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39CA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pic>
        <p:nvPicPr>
          <p:cNvPr id="16" name="Picture 15" descr="mobile operators-r75.pn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87" r="12159"/>
          <a:stretch/>
        </p:blipFill>
        <p:spPr>
          <a:xfrm>
            <a:off x="5112032" y="0"/>
            <a:ext cx="4031968" cy="4195884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4147375" y="1151790"/>
            <a:ext cx="86914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100" b="0">
                <a:solidFill>
                  <a:schemeClr val="bg1"/>
                </a:solidFill>
              </a:rPr>
              <a:t>CONTACT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3175831" y="1396329"/>
            <a:ext cx="2812238" cy="257671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000" b="1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fr-FR" dirty="0" err="1"/>
              <a:t>Firstname</a:t>
            </a:r>
            <a:r>
              <a:rPr lang="fr-FR" dirty="0"/>
              <a:t> NAME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3175831" y="1567488"/>
            <a:ext cx="2812238" cy="257671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000" b="0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fr-FR" dirty="0"/>
              <a:t>Job </a:t>
            </a:r>
            <a:r>
              <a:rPr lang="fr-FR" dirty="0" err="1"/>
              <a:t>Title</a:t>
            </a:r>
            <a:r>
              <a:rPr lang="fr-FR" dirty="0"/>
              <a:t> / Service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3175831" y="1738647"/>
            <a:ext cx="2812238" cy="257671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000" b="0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fr-FR" dirty="0" err="1"/>
              <a:t>Department</a:t>
            </a:r>
            <a:endParaRPr lang="fr-FR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3175831" y="1988445"/>
            <a:ext cx="2812238" cy="257671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000" b="0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fr-FR" dirty="0" err="1"/>
              <a:t>firstname.lastname@idemia.com</a:t>
            </a:r>
            <a:endParaRPr lang="fr-FR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3175831" y="2241024"/>
            <a:ext cx="2812238" cy="257671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000" b="0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fr-FR" dirty="0"/>
              <a:t>P. +33 (0) 00 00 00 00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3175831" y="2424946"/>
            <a:ext cx="2812238" cy="257671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000" b="0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fr-FR" dirty="0"/>
              <a:t>M. +33 (0) 00 00 00 00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3175831" y="2608869"/>
            <a:ext cx="2812238" cy="257671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000" b="0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fr-FR" dirty="0"/>
              <a:t>F. +33 (0) 00 00 00 00</a:t>
            </a:r>
          </a:p>
        </p:txBody>
      </p:sp>
      <p:pic>
        <p:nvPicPr>
          <p:cNvPr id="18" name="Picture 17" descr="Logo Idemia_RVB violet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47271" y="3258726"/>
            <a:ext cx="2049460" cy="511852"/>
          </a:xfrm>
          <a:prstGeom prst="rect">
            <a:avLst/>
          </a:prstGeom>
        </p:spPr>
      </p:pic>
      <p:pic>
        <p:nvPicPr>
          <p:cNvPr id="19" name="Picture 18" descr="Bloc_Reseaux sociaux_violet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30000" y="4063155"/>
            <a:ext cx="2484000" cy="708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3188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240729" y="4725208"/>
            <a:ext cx="453452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2"/>
                </a:solidFill>
              </a:defRPr>
            </a:lvl1pPr>
          </a:lstStyle>
          <a:p>
            <a:fld id="{01F5D2D7-BF93-6348-8488-F08B04519FA8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36" name="Picture 35" descr="Logo Idemia_RVB gris.pn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8720" y="229060"/>
            <a:ext cx="465234" cy="389174"/>
          </a:xfrm>
          <a:prstGeom prst="rect">
            <a:avLst/>
          </a:prstGeom>
        </p:spPr>
      </p:pic>
      <p:sp>
        <p:nvSpPr>
          <p:cNvPr id="39" name="Title 1"/>
          <p:cNvSpPr>
            <a:spLocks noGrp="1"/>
          </p:cNvSpPr>
          <p:nvPr>
            <p:ph type="title" hasCustomPrompt="1"/>
          </p:nvPr>
        </p:nvSpPr>
        <p:spPr>
          <a:xfrm>
            <a:off x="842465" y="227980"/>
            <a:ext cx="8063422" cy="43132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to </a:t>
            </a:r>
            <a:r>
              <a:rPr lang="fr-FR" dirty="0" err="1"/>
              <a:t>edit</a:t>
            </a:r>
            <a:r>
              <a:rPr lang="fr-FR" dirty="0"/>
              <a:t> </a:t>
            </a:r>
            <a:r>
              <a:rPr lang="fr-FR" dirty="0" err="1"/>
              <a:t>title</a:t>
            </a:r>
            <a:endParaRPr lang="fr-FR" dirty="0"/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936176" y="807513"/>
            <a:ext cx="7969710" cy="0"/>
          </a:xfrm>
          <a:prstGeom prst="line">
            <a:avLst/>
          </a:prstGeom>
          <a:ln w="3810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bandeau pied de page OK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916" y="797845"/>
            <a:ext cx="463265" cy="3791459"/>
          </a:xfrm>
          <a:prstGeom prst="rect">
            <a:avLst/>
          </a:prstGeom>
        </p:spPr>
      </p:pic>
      <p:sp>
        <p:nvSpPr>
          <p:cNvPr id="15" name="Footer Placeholder 1"/>
          <p:cNvSpPr>
            <a:spLocks noGrp="1"/>
          </p:cNvSpPr>
          <p:nvPr>
            <p:ph type="ftr" sz="quarter" idx="3"/>
          </p:nvPr>
        </p:nvSpPr>
        <p:spPr>
          <a:xfrm rot="16200000">
            <a:off x="-251665" y="1353028"/>
            <a:ext cx="1432862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00">
                <a:solidFill>
                  <a:schemeClr val="tx2"/>
                </a:solidFill>
              </a:defRPr>
            </a:lvl1pPr>
          </a:lstStyle>
          <a:p>
            <a:r>
              <a:rPr lang="en-US"/>
              <a:t>Confidential / Restricted / Public</a:t>
            </a:r>
          </a:p>
          <a:p>
            <a:r>
              <a:rPr lang="en-US"/>
              <a:t>Presentation or part title</a:t>
            </a:r>
            <a:endParaRPr lang="fr-FR"/>
          </a:p>
        </p:txBody>
      </p:sp>
      <p:sp>
        <p:nvSpPr>
          <p:cNvPr id="16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1676" y="3988487"/>
            <a:ext cx="906178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00">
                <a:solidFill>
                  <a:schemeClr val="tx2"/>
                </a:solidFill>
              </a:defRPr>
            </a:lvl1pPr>
          </a:lstStyle>
          <a:p>
            <a:fld id="{F65DA8FC-AEFB-F74E-9D56-8937434EDD5F}" type="datetime1">
              <a:rPr lang="fr-FR" smtClean="0"/>
              <a:t>13/03/2019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971507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240729" y="4725208"/>
            <a:ext cx="453452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2"/>
                </a:solidFill>
              </a:defRPr>
            </a:lvl1pPr>
          </a:lstStyle>
          <a:p>
            <a:fld id="{01F5D2D7-BF93-6348-8488-F08B04519FA8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11" name="Picture 10" descr="Logo Idemia_RVB gris.pn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8720" y="229060"/>
            <a:ext cx="465234" cy="389174"/>
          </a:xfrm>
          <a:prstGeom prst="rect">
            <a:avLst/>
          </a:prstGeom>
        </p:spPr>
      </p:pic>
      <p:pic>
        <p:nvPicPr>
          <p:cNvPr id="12" name="Picture 11" descr="bandeau pied de page OK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916" y="797845"/>
            <a:ext cx="463265" cy="3791459"/>
          </a:xfrm>
          <a:prstGeom prst="rect">
            <a:avLst/>
          </a:prstGeom>
        </p:spPr>
      </p:pic>
      <p:sp>
        <p:nvSpPr>
          <p:cNvPr id="13" name="Footer Placeholder 1"/>
          <p:cNvSpPr>
            <a:spLocks noGrp="1"/>
          </p:cNvSpPr>
          <p:nvPr>
            <p:ph type="ftr" sz="quarter" idx="3"/>
          </p:nvPr>
        </p:nvSpPr>
        <p:spPr>
          <a:xfrm rot="16200000">
            <a:off x="-251665" y="1353028"/>
            <a:ext cx="1432862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00">
                <a:solidFill>
                  <a:schemeClr val="tx2"/>
                </a:solidFill>
              </a:defRPr>
            </a:lvl1pPr>
          </a:lstStyle>
          <a:p>
            <a:r>
              <a:rPr lang="en-US"/>
              <a:t>Confidential / Restricted / Public</a:t>
            </a:r>
          </a:p>
          <a:p>
            <a:r>
              <a:rPr lang="en-US"/>
              <a:t>Presentation or part title</a:t>
            </a:r>
            <a:endParaRPr lang="fr-FR"/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1676" y="3988487"/>
            <a:ext cx="906178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00">
                <a:solidFill>
                  <a:schemeClr val="tx2"/>
                </a:solidFill>
              </a:defRPr>
            </a:lvl1pPr>
          </a:lstStyle>
          <a:p>
            <a:fld id="{AB31F978-A4BD-AB47-BDDC-3E1D70A95D20}" type="datetime1">
              <a:rPr lang="fr-FR" smtClean="0"/>
              <a:t>13/03/2019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263908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ext Placeholder 2"/>
          <p:cNvSpPr>
            <a:spLocks noGrp="1"/>
          </p:cNvSpPr>
          <p:nvPr>
            <p:ph idx="28" hasCustomPrompt="1"/>
          </p:nvPr>
        </p:nvSpPr>
        <p:spPr>
          <a:xfrm>
            <a:off x="3256265" y="986967"/>
            <a:ext cx="5649621" cy="37376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lang="fr-FR" sz="1600" noProof="1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 lang="fr-FR" sz="1400" kern="1200" noProof="1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>
              <a:defRPr lang="fr-FR" sz="1100" kern="1200" noProof="1" smtClean="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>
              <a:defRPr lang="fr-FR" sz="1000" kern="1200" baseline="0" noProof="1" smtClean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>
              <a:defRPr lang="fr-FR" sz="900" kern="1200" noProof="1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fr-FR" dirty="0"/>
              <a:t>Click to </a:t>
            </a:r>
            <a:r>
              <a:rPr lang="fr-FR" dirty="0" err="1"/>
              <a:t>edit</a:t>
            </a:r>
            <a:r>
              <a:rPr lang="fr-FR" dirty="0"/>
              <a:t> </a:t>
            </a:r>
            <a:r>
              <a:rPr lang="fr-FR" dirty="0" err="1"/>
              <a:t>text</a:t>
            </a:r>
            <a:endParaRPr lang="fr-FR" dirty="0"/>
          </a:p>
          <a:p>
            <a:pPr lvl="1"/>
            <a:r>
              <a:rPr lang="fr-FR" dirty="0" err="1"/>
              <a:t>Text</a:t>
            </a:r>
            <a:r>
              <a:rPr lang="fr-FR" dirty="0"/>
              <a:t> second </a:t>
            </a:r>
            <a:r>
              <a:rPr lang="fr-FR" dirty="0" err="1"/>
              <a:t>level</a:t>
            </a:r>
            <a:endParaRPr lang="fr-FR" dirty="0"/>
          </a:p>
          <a:p>
            <a:pPr lvl="2"/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third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  <a:p>
            <a:pPr lvl="3"/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fourth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  <a:p>
            <a:pPr lvl="4"/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fifth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</p:txBody>
      </p:sp>
      <p:sp>
        <p:nvSpPr>
          <p:cNvPr id="34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240729" y="4725208"/>
            <a:ext cx="453452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2"/>
                </a:solidFill>
              </a:defRPr>
            </a:lvl1pPr>
          </a:lstStyle>
          <a:p>
            <a:fld id="{01F5D2D7-BF93-6348-8488-F08B04519FA8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35" name="Picture 34" descr="Logo Idemia_RVB gris.pn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8720" y="229060"/>
            <a:ext cx="465234" cy="389174"/>
          </a:xfrm>
          <a:prstGeom prst="rect">
            <a:avLst/>
          </a:prstGeom>
        </p:spPr>
      </p:pic>
      <p:sp>
        <p:nvSpPr>
          <p:cNvPr id="37" name="Title 1"/>
          <p:cNvSpPr>
            <a:spLocks noGrp="1"/>
          </p:cNvSpPr>
          <p:nvPr>
            <p:ph type="title" hasCustomPrompt="1"/>
          </p:nvPr>
        </p:nvSpPr>
        <p:spPr>
          <a:xfrm>
            <a:off x="842465" y="227980"/>
            <a:ext cx="8063422" cy="43132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to </a:t>
            </a:r>
            <a:r>
              <a:rPr lang="fr-FR" dirty="0" err="1"/>
              <a:t>edit</a:t>
            </a:r>
            <a:r>
              <a:rPr lang="fr-FR" dirty="0"/>
              <a:t> </a:t>
            </a:r>
            <a:r>
              <a:rPr lang="fr-FR" dirty="0" err="1"/>
              <a:t>title</a:t>
            </a:r>
            <a:endParaRPr lang="fr-FR" dirty="0"/>
          </a:p>
        </p:txBody>
      </p:sp>
      <p:cxnSp>
        <p:nvCxnSpPr>
          <p:cNvPr id="19" name="Straight Connector 18"/>
          <p:cNvCxnSpPr/>
          <p:nvPr userDrawn="1"/>
        </p:nvCxnSpPr>
        <p:spPr>
          <a:xfrm>
            <a:off x="936176" y="807513"/>
            <a:ext cx="7969710" cy="0"/>
          </a:xfrm>
          <a:prstGeom prst="line">
            <a:avLst/>
          </a:prstGeom>
          <a:ln w="3810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936176" y="3767974"/>
            <a:ext cx="2165417" cy="958014"/>
          </a:xfrm>
          <a:prstGeom prst="rect">
            <a:avLst/>
          </a:prstGeom>
        </p:spPr>
        <p:txBody>
          <a:bodyPr vert="horz" anchor="b">
            <a:normAutofit/>
          </a:bodyPr>
          <a:lstStyle>
            <a:lvl1pPr marL="0" indent="0" algn="r">
              <a:buNone/>
              <a:defRPr sz="1200" b="0" i="1" baseline="0">
                <a:solidFill>
                  <a:schemeClr val="bg1"/>
                </a:solidFill>
              </a:defRPr>
            </a:lvl1pPr>
            <a:lvl2pPr marL="0" indent="0">
              <a:spcAft>
                <a:spcPts val="600"/>
              </a:spcAft>
              <a:buNone/>
              <a:defRPr sz="1300">
                <a:solidFill>
                  <a:srgbClr val="320086"/>
                </a:solidFill>
              </a:defRPr>
            </a:lvl2pPr>
            <a:lvl3pPr marL="176213" indent="-84138">
              <a:buFont typeface="Modern No. 20"/>
              <a:buChar char="&gt;"/>
              <a:defRPr sz="1100">
                <a:solidFill>
                  <a:schemeClr val="bg1">
                    <a:lumMod val="50000"/>
                  </a:schemeClr>
                </a:solidFill>
              </a:defRPr>
            </a:lvl3pPr>
            <a:lvl4pPr marL="269875" indent="-93663">
              <a:buFont typeface="Arial"/>
              <a:buChar char="•"/>
              <a:defRPr sz="1000" baseline="0">
                <a:solidFill>
                  <a:srgbClr val="7F7F7F"/>
                </a:solidFill>
              </a:defRPr>
            </a:lvl4pPr>
            <a:lvl5pPr marL="361950" indent="-92075">
              <a:buFont typeface="Arial"/>
              <a:buChar char="-"/>
              <a:defRPr sz="900">
                <a:solidFill>
                  <a:srgbClr val="7F7F7F"/>
                </a:solidFill>
              </a:defRPr>
            </a:lvl5pPr>
          </a:lstStyle>
          <a:p>
            <a:pPr lvl="0"/>
            <a:r>
              <a:rPr lang="fr-FR" dirty="0"/>
              <a:t>Caption.</a:t>
            </a:r>
          </a:p>
        </p:txBody>
      </p:sp>
      <p:pic>
        <p:nvPicPr>
          <p:cNvPr id="16" name="Picture 15" descr="bandeau pied de page OK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916" y="797845"/>
            <a:ext cx="463265" cy="3791459"/>
          </a:xfrm>
          <a:prstGeom prst="rect">
            <a:avLst/>
          </a:prstGeom>
        </p:spPr>
      </p:pic>
      <p:sp>
        <p:nvSpPr>
          <p:cNvPr id="17" name="Footer Placeholder 1"/>
          <p:cNvSpPr>
            <a:spLocks noGrp="1"/>
          </p:cNvSpPr>
          <p:nvPr>
            <p:ph type="ftr" sz="quarter" idx="3"/>
          </p:nvPr>
        </p:nvSpPr>
        <p:spPr>
          <a:xfrm rot="16200000">
            <a:off x="-251665" y="1353028"/>
            <a:ext cx="1432862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00">
                <a:solidFill>
                  <a:schemeClr val="tx2"/>
                </a:solidFill>
              </a:defRPr>
            </a:lvl1pPr>
          </a:lstStyle>
          <a:p>
            <a:r>
              <a:rPr lang="en-US"/>
              <a:t>Confidential / Restricted / Public</a:t>
            </a:r>
          </a:p>
          <a:p>
            <a:r>
              <a:rPr lang="en-US"/>
              <a:t>Presentation or part title</a:t>
            </a:r>
            <a:endParaRPr lang="fr-FR"/>
          </a:p>
        </p:txBody>
      </p:sp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1676" y="3988487"/>
            <a:ext cx="906178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00">
                <a:solidFill>
                  <a:schemeClr val="tx2"/>
                </a:solidFill>
              </a:defRPr>
            </a:lvl1pPr>
          </a:lstStyle>
          <a:p>
            <a:fld id="{280F3245-56DD-714A-A722-2E450292C6DC}" type="datetime1">
              <a:rPr lang="fr-FR" smtClean="0"/>
              <a:t>13/03/2019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892025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240729" y="4725208"/>
            <a:ext cx="453452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2"/>
                </a:solidFill>
              </a:defRPr>
            </a:lvl1pPr>
          </a:lstStyle>
          <a:p>
            <a:fld id="{01F5D2D7-BF93-6348-8488-F08B04519FA8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35" name="Picture 34" descr="Logo Idemia_RVB gris.pn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8720" y="229060"/>
            <a:ext cx="465234" cy="389174"/>
          </a:xfrm>
          <a:prstGeom prst="rect">
            <a:avLst/>
          </a:prstGeom>
        </p:spPr>
      </p:pic>
      <p:sp>
        <p:nvSpPr>
          <p:cNvPr id="37" name="Title 1"/>
          <p:cNvSpPr>
            <a:spLocks noGrp="1"/>
          </p:cNvSpPr>
          <p:nvPr>
            <p:ph type="title" hasCustomPrompt="1"/>
          </p:nvPr>
        </p:nvSpPr>
        <p:spPr>
          <a:xfrm>
            <a:off x="842465" y="227980"/>
            <a:ext cx="8063422" cy="43132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to </a:t>
            </a:r>
            <a:r>
              <a:rPr lang="fr-FR" dirty="0" err="1"/>
              <a:t>edit</a:t>
            </a:r>
            <a:r>
              <a:rPr lang="fr-FR" dirty="0"/>
              <a:t> </a:t>
            </a:r>
            <a:r>
              <a:rPr lang="fr-FR" dirty="0" err="1"/>
              <a:t>title</a:t>
            </a:r>
            <a:endParaRPr lang="fr-FR" dirty="0"/>
          </a:p>
        </p:txBody>
      </p:sp>
      <p:cxnSp>
        <p:nvCxnSpPr>
          <p:cNvPr id="19" name="Straight Connector 18"/>
          <p:cNvCxnSpPr/>
          <p:nvPr userDrawn="1"/>
        </p:nvCxnSpPr>
        <p:spPr>
          <a:xfrm>
            <a:off x="936176" y="807513"/>
            <a:ext cx="7969710" cy="0"/>
          </a:xfrm>
          <a:prstGeom prst="line">
            <a:avLst/>
          </a:prstGeom>
          <a:ln w="3810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936176" y="3767974"/>
            <a:ext cx="2165417" cy="958014"/>
          </a:xfrm>
          <a:prstGeom prst="rect">
            <a:avLst/>
          </a:prstGeom>
        </p:spPr>
        <p:txBody>
          <a:bodyPr vert="horz" anchor="b">
            <a:normAutofit/>
          </a:bodyPr>
          <a:lstStyle>
            <a:lvl1pPr marL="0" indent="0" algn="r">
              <a:buNone/>
              <a:defRPr sz="1200" b="0" i="1" baseline="0">
                <a:solidFill>
                  <a:schemeClr val="bg1"/>
                </a:solidFill>
              </a:defRPr>
            </a:lvl1pPr>
            <a:lvl2pPr marL="0" indent="0">
              <a:spcAft>
                <a:spcPts val="600"/>
              </a:spcAft>
              <a:buNone/>
              <a:defRPr sz="1300">
                <a:solidFill>
                  <a:srgbClr val="320086"/>
                </a:solidFill>
              </a:defRPr>
            </a:lvl2pPr>
            <a:lvl3pPr marL="176213" indent="-84138">
              <a:buFont typeface="Modern No. 20"/>
              <a:buChar char="&gt;"/>
              <a:defRPr sz="1100">
                <a:solidFill>
                  <a:schemeClr val="bg1">
                    <a:lumMod val="50000"/>
                  </a:schemeClr>
                </a:solidFill>
              </a:defRPr>
            </a:lvl3pPr>
            <a:lvl4pPr marL="269875" indent="-93663">
              <a:buFont typeface="Arial"/>
              <a:buChar char="•"/>
              <a:defRPr sz="1000" baseline="0">
                <a:solidFill>
                  <a:srgbClr val="7F7F7F"/>
                </a:solidFill>
              </a:defRPr>
            </a:lvl4pPr>
            <a:lvl5pPr marL="361950" indent="-92075">
              <a:buFont typeface="Arial"/>
              <a:buChar char="-"/>
              <a:defRPr sz="900">
                <a:solidFill>
                  <a:srgbClr val="7F7F7F"/>
                </a:solidFill>
              </a:defRPr>
            </a:lvl5pPr>
          </a:lstStyle>
          <a:p>
            <a:pPr lvl="0"/>
            <a:r>
              <a:rPr lang="fr-FR" dirty="0"/>
              <a:t>Caption.</a:t>
            </a:r>
          </a:p>
        </p:txBody>
      </p:sp>
      <p:sp>
        <p:nvSpPr>
          <p:cNvPr id="17" name="Picture Placeholder 4"/>
          <p:cNvSpPr>
            <a:spLocks noGrp="1"/>
          </p:cNvSpPr>
          <p:nvPr>
            <p:ph type="pic" sz="quarter" idx="17" hasCustomPrompt="1"/>
          </p:nvPr>
        </p:nvSpPr>
        <p:spPr>
          <a:xfrm>
            <a:off x="3256266" y="986967"/>
            <a:ext cx="5649620" cy="3737653"/>
          </a:xfrm>
          <a:prstGeom prst="rect">
            <a:avLst/>
          </a:prstGeom>
          <a:solidFill>
            <a:srgbClr val="D9D9D9"/>
          </a:solidFill>
        </p:spPr>
        <p:txBody>
          <a:bodyPr vert="horz"/>
          <a:lstStyle>
            <a:lvl1pPr marL="0" indent="0" algn="l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fr-FR"/>
              <a:t>IMAGE</a:t>
            </a:r>
          </a:p>
        </p:txBody>
      </p:sp>
      <p:pic>
        <p:nvPicPr>
          <p:cNvPr id="16" name="Picture 15" descr="bandeau pied de page OK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916" y="797845"/>
            <a:ext cx="463265" cy="3791459"/>
          </a:xfrm>
          <a:prstGeom prst="rect">
            <a:avLst/>
          </a:prstGeom>
        </p:spPr>
      </p:pic>
      <p:sp>
        <p:nvSpPr>
          <p:cNvPr id="18" name="Footer Placeholder 1"/>
          <p:cNvSpPr>
            <a:spLocks noGrp="1"/>
          </p:cNvSpPr>
          <p:nvPr>
            <p:ph type="ftr" sz="quarter" idx="3"/>
          </p:nvPr>
        </p:nvSpPr>
        <p:spPr>
          <a:xfrm rot="16200000">
            <a:off x="-251665" y="1353028"/>
            <a:ext cx="1432862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00">
                <a:solidFill>
                  <a:schemeClr val="tx2"/>
                </a:solidFill>
              </a:defRPr>
            </a:lvl1pPr>
          </a:lstStyle>
          <a:p>
            <a:r>
              <a:rPr lang="en-US"/>
              <a:t>Confidential / Restricted / Public</a:t>
            </a:r>
          </a:p>
          <a:p>
            <a:r>
              <a:rPr lang="en-US"/>
              <a:t>Presentation or part title</a:t>
            </a:r>
            <a:endParaRPr lang="fr-FR"/>
          </a:p>
        </p:txBody>
      </p:sp>
      <p:sp>
        <p:nvSpPr>
          <p:cNvPr id="25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1676" y="3988487"/>
            <a:ext cx="906178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00">
                <a:solidFill>
                  <a:schemeClr val="tx2"/>
                </a:solidFill>
              </a:defRPr>
            </a:lvl1pPr>
          </a:lstStyle>
          <a:p>
            <a:fld id="{7EC63AE7-F38E-5C47-9784-B868436D277C}" type="datetime1">
              <a:rPr lang="fr-FR" smtClean="0"/>
              <a:t>13/03/2019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199731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2018850" y="3419548"/>
            <a:ext cx="2379591" cy="1122545"/>
          </a:xfrm>
          <a:prstGeom prst="rect">
            <a:avLst/>
          </a:prstGeom>
        </p:spPr>
        <p:txBody>
          <a:bodyPr vert="horz"/>
          <a:lstStyle>
            <a:lvl1pPr marL="0" indent="0" algn="r">
              <a:buNone/>
              <a:defRPr lang="da-DK" sz="7000" b="0" i="0" u="none" strike="noStrike" baseline="0" smtClean="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r>
              <a:rPr lang="fr-FR" noProof="1"/>
              <a:t>27%</a:t>
            </a:r>
          </a:p>
        </p:txBody>
      </p:sp>
      <p:sp>
        <p:nvSpPr>
          <p:cNvPr id="72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2018850" y="4500038"/>
            <a:ext cx="2379591" cy="294395"/>
          </a:xfrm>
          <a:prstGeom prst="rect">
            <a:avLst/>
          </a:prstGeom>
        </p:spPr>
        <p:txBody>
          <a:bodyPr vert="horz"/>
          <a:lstStyle>
            <a:lvl1pPr marL="0" indent="0" algn="r">
              <a:buNone/>
              <a:defRPr lang="da-DK" sz="1000" b="0" i="0" u="none" strike="noStrike" baseline="0" smtClean="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r>
              <a:rPr lang="fr-FR" noProof="1"/>
              <a:t>details</a:t>
            </a:r>
          </a:p>
        </p:txBody>
      </p:sp>
      <p:sp>
        <p:nvSpPr>
          <p:cNvPr id="34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240729" y="4725208"/>
            <a:ext cx="453452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2"/>
                </a:solidFill>
              </a:defRPr>
            </a:lvl1pPr>
          </a:lstStyle>
          <a:p>
            <a:fld id="{01F5D2D7-BF93-6348-8488-F08B04519FA8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36" name="Picture 35" descr="Logo Idemia_RVB gris.pn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8720" y="229060"/>
            <a:ext cx="465234" cy="389174"/>
          </a:xfrm>
          <a:prstGeom prst="rect">
            <a:avLst/>
          </a:prstGeom>
        </p:spPr>
      </p:pic>
      <p:sp>
        <p:nvSpPr>
          <p:cNvPr id="38" name="Title 1"/>
          <p:cNvSpPr>
            <a:spLocks noGrp="1"/>
          </p:cNvSpPr>
          <p:nvPr>
            <p:ph type="title" hasCustomPrompt="1"/>
          </p:nvPr>
        </p:nvSpPr>
        <p:spPr>
          <a:xfrm>
            <a:off x="842465" y="227980"/>
            <a:ext cx="8063422" cy="43132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Data</a:t>
            </a:r>
          </a:p>
        </p:txBody>
      </p:sp>
      <p:cxnSp>
        <p:nvCxnSpPr>
          <p:cNvPr id="39" name="Straight Connector 38"/>
          <p:cNvCxnSpPr/>
          <p:nvPr userDrawn="1"/>
        </p:nvCxnSpPr>
        <p:spPr>
          <a:xfrm>
            <a:off x="4572000" y="1088121"/>
            <a:ext cx="0" cy="3637087"/>
          </a:xfrm>
          <a:prstGeom prst="line">
            <a:avLst/>
          </a:prstGeom>
          <a:ln w="635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 Placeholder 2"/>
          <p:cNvSpPr>
            <a:spLocks noGrp="1"/>
          </p:cNvSpPr>
          <p:nvPr>
            <p:ph idx="1" hasCustomPrompt="1"/>
          </p:nvPr>
        </p:nvSpPr>
        <p:spPr>
          <a:xfrm>
            <a:off x="842464" y="985142"/>
            <a:ext cx="3555977" cy="22631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fr-FR" dirty="0"/>
              <a:t>Click to </a:t>
            </a:r>
            <a:r>
              <a:rPr lang="fr-FR" dirty="0" err="1"/>
              <a:t>edit</a:t>
            </a:r>
            <a:r>
              <a:rPr lang="fr-FR" dirty="0"/>
              <a:t> </a:t>
            </a:r>
            <a:r>
              <a:rPr lang="fr-FR" dirty="0" err="1"/>
              <a:t>text</a:t>
            </a:r>
            <a:endParaRPr lang="fr-FR" dirty="0"/>
          </a:p>
          <a:p>
            <a:pPr lvl="1"/>
            <a:r>
              <a:rPr lang="fr-FR" dirty="0" err="1"/>
              <a:t>Text</a:t>
            </a:r>
            <a:r>
              <a:rPr lang="fr-FR" dirty="0"/>
              <a:t> second </a:t>
            </a:r>
            <a:r>
              <a:rPr lang="fr-FR" dirty="0" err="1"/>
              <a:t>level</a:t>
            </a:r>
            <a:endParaRPr lang="fr-FR" dirty="0"/>
          </a:p>
          <a:p>
            <a:pPr lvl="2"/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third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  <a:p>
            <a:pPr lvl="3"/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fourth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  <a:p>
            <a:pPr lvl="4"/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fifth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</p:txBody>
      </p:sp>
      <p:cxnSp>
        <p:nvCxnSpPr>
          <p:cNvPr id="19" name="Straight Connector 18"/>
          <p:cNvCxnSpPr/>
          <p:nvPr userDrawn="1"/>
        </p:nvCxnSpPr>
        <p:spPr>
          <a:xfrm>
            <a:off x="936176" y="807513"/>
            <a:ext cx="7969710" cy="0"/>
          </a:xfrm>
          <a:prstGeom prst="line">
            <a:avLst/>
          </a:prstGeom>
          <a:ln w="3810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8" name="Picture 17" descr="bandeau pied de page OK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916" y="797845"/>
            <a:ext cx="463265" cy="3791459"/>
          </a:xfrm>
          <a:prstGeom prst="rect">
            <a:avLst/>
          </a:prstGeom>
        </p:spPr>
      </p:pic>
      <p:sp>
        <p:nvSpPr>
          <p:cNvPr id="24" name="Footer Placeholder 1"/>
          <p:cNvSpPr>
            <a:spLocks noGrp="1"/>
          </p:cNvSpPr>
          <p:nvPr>
            <p:ph type="ftr" sz="quarter" idx="3"/>
          </p:nvPr>
        </p:nvSpPr>
        <p:spPr>
          <a:xfrm rot="16200000">
            <a:off x="-251665" y="1353028"/>
            <a:ext cx="1432862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00">
                <a:solidFill>
                  <a:schemeClr val="tx2"/>
                </a:solidFill>
              </a:defRPr>
            </a:lvl1pPr>
          </a:lstStyle>
          <a:p>
            <a:r>
              <a:rPr lang="en-US"/>
              <a:t>Confidential / Restricted / Public</a:t>
            </a:r>
          </a:p>
          <a:p>
            <a:r>
              <a:rPr lang="en-US"/>
              <a:t>Presentation or part title</a:t>
            </a:r>
            <a:endParaRPr lang="fr-FR"/>
          </a:p>
        </p:txBody>
      </p:sp>
      <p:sp>
        <p:nvSpPr>
          <p:cNvPr id="27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1676" y="3988487"/>
            <a:ext cx="906178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00">
                <a:solidFill>
                  <a:schemeClr val="tx2"/>
                </a:solidFill>
              </a:defRPr>
            </a:lvl1pPr>
          </a:lstStyle>
          <a:p>
            <a:fld id="{BA197C6F-383F-C243-8787-926129C7AE1C}" type="datetime1">
              <a:rPr lang="fr-FR" smtClean="0"/>
              <a:t>13/03/2019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109520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4"/>
          <p:cNvSpPr>
            <a:spLocks noGrp="1"/>
          </p:cNvSpPr>
          <p:nvPr>
            <p:ph type="pic" sz="quarter" idx="17" hasCustomPrompt="1"/>
          </p:nvPr>
        </p:nvSpPr>
        <p:spPr>
          <a:xfrm>
            <a:off x="0" y="2776"/>
            <a:ext cx="9144000" cy="5140724"/>
          </a:xfrm>
          <a:prstGeom prst="rect">
            <a:avLst/>
          </a:prstGeom>
          <a:solidFill>
            <a:srgbClr val="D9D9D9"/>
          </a:solidFill>
        </p:spPr>
        <p:txBody>
          <a:bodyPr vert="horz" anchor="b"/>
          <a:lstStyle>
            <a:lvl1pPr marL="0" indent="0" algn="r">
              <a:buNone/>
              <a:defRPr sz="1000">
                <a:solidFill>
                  <a:srgbClr val="9DA6AA"/>
                </a:solidFill>
              </a:defRPr>
            </a:lvl1pPr>
          </a:lstStyle>
          <a:p>
            <a:r>
              <a:rPr lang="fr-FR"/>
              <a:t>IMAGE</a:t>
            </a:r>
          </a:p>
        </p:txBody>
      </p:sp>
      <p:sp>
        <p:nvSpPr>
          <p:cNvPr id="38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842464" y="1118421"/>
            <a:ext cx="5919246" cy="93393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4800" b="1" baseline="0">
                <a:solidFill>
                  <a:srgbClr val="FFFFFF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fr-FR" dirty="0"/>
              <a:t>Content</a:t>
            </a:r>
          </a:p>
        </p:txBody>
      </p:sp>
      <p:sp>
        <p:nvSpPr>
          <p:cNvPr id="19" name="Title 1"/>
          <p:cNvSpPr>
            <a:spLocks noGrp="1"/>
          </p:cNvSpPr>
          <p:nvPr>
            <p:ph type="title" hasCustomPrompt="1"/>
          </p:nvPr>
        </p:nvSpPr>
        <p:spPr>
          <a:xfrm>
            <a:off x="842465" y="227980"/>
            <a:ext cx="8063422" cy="43132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fr-FR" dirty="0"/>
              <a:t>Click to </a:t>
            </a:r>
            <a:r>
              <a:rPr lang="fr-FR" dirty="0" err="1"/>
              <a:t>edit</a:t>
            </a:r>
            <a:r>
              <a:rPr lang="fr-FR" dirty="0"/>
              <a:t> </a:t>
            </a:r>
            <a:r>
              <a:rPr lang="fr-FR" dirty="0" err="1"/>
              <a:t>title</a:t>
            </a:r>
            <a:endParaRPr lang="fr-FR" dirty="0"/>
          </a:p>
        </p:txBody>
      </p:sp>
      <p:pic>
        <p:nvPicPr>
          <p:cNvPr id="20" name="Picture 19" descr="Logo Idemia_RVB blanc.pn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8720" y="227980"/>
            <a:ext cx="469019" cy="390254"/>
          </a:xfrm>
          <a:prstGeom prst="rect">
            <a:avLst/>
          </a:prstGeom>
        </p:spPr>
      </p:pic>
      <p:sp>
        <p:nvSpPr>
          <p:cNvPr id="41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240729" y="4725208"/>
            <a:ext cx="453452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rgbClr val="FFFFFF"/>
                </a:solidFill>
              </a:defRPr>
            </a:lvl1pPr>
          </a:lstStyle>
          <a:p>
            <a:fld id="{01F5D2D7-BF93-6348-8488-F08B04519FA8}" type="slidenum">
              <a:rPr lang="fr-FR" smtClean="0"/>
              <a:pPr/>
              <a:t>‹#›</a:t>
            </a:fld>
            <a:endParaRPr lang="fr-FR"/>
          </a:p>
        </p:txBody>
      </p:sp>
      <p:cxnSp>
        <p:nvCxnSpPr>
          <p:cNvPr id="17" name="Straight Connector 16"/>
          <p:cNvCxnSpPr/>
          <p:nvPr userDrawn="1"/>
        </p:nvCxnSpPr>
        <p:spPr>
          <a:xfrm>
            <a:off x="936176" y="807513"/>
            <a:ext cx="7969710" cy="0"/>
          </a:xfrm>
          <a:prstGeom prst="line">
            <a:avLst/>
          </a:prstGeom>
          <a:ln w="38100" cmpd="sng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8" name="Picture 17" descr="bandeau pied de page OK.png"/>
          <p:cNvPicPr>
            <a:picLocks noChangeAspect="1"/>
          </p:cNvPicPr>
          <p:nvPr userDrawn="1"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916" y="797845"/>
            <a:ext cx="463265" cy="3791459"/>
          </a:xfrm>
          <a:prstGeom prst="rect">
            <a:avLst/>
          </a:prstGeom>
        </p:spPr>
      </p:pic>
      <p:sp>
        <p:nvSpPr>
          <p:cNvPr id="29" name="Footer Placeholder 1"/>
          <p:cNvSpPr>
            <a:spLocks noGrp="1"/>
          </p:cNvSpPr>
          <p:nvPr>
            <p:ph type="ftr" sz="quarter" idx="3"/>
          </p:nvPr>
        </p:nvSpPr>
        <p:spPr>
          <a:xfrm rot="16200000">
            <a:off x="-251665" y="1353028"/>
            <a:ext cx="1432862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00">
                <a:solidFill>
                  <a:srgbClr val="FFFFFF"/>
                </a:solidFill>
              </a:defRPr>
            </a:lvl1pPr>
          </a:lstStyle>
          <a:p>
            <a:r>
              <a:rPr lang="en-US"/>
              <a:t>Confidential / Restricted / Public</a:t>
            </a:r>
          </a:p>
          <a:p>
            <a:r>
              <a:rPr lang="en-US"/>
              <a:t>Presentation or part title</a:t>
            </a:r>
            <a:endParaRPr lang="fr-FR"/>
          </a:p>
        </p:txBody>
      </p:sp>
      <p:sp>
        <p:nvSpPr>
          <p:cNvPr id="30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1676" y="3988487"/>
            <a:ext cx="906178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00">
                <a:solidFill>
                  <a:srgbClr val="FFFFFF"/>
                </a:solidFill>
              </a:defRPr>
            </a:lvl1pPr>
          </a:lstStyle>
          <a:p>
            <a:fld id="{A387A235-7B59-FA4D-8B47-E620C01CD144}" type="datetime1">
              <a:rPr lang="fr-FR" smtClean="0"/>
              <a:t>13/03/2019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0296018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pic>
        <p:nvPicPr>
          <p:cNvPr id="19" name="Picture 18" descr="traits 3-r75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0" y="0"/>
            <a:ext cx="8387080" cy="2917599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4155243" y="1151790"/>
            <a:ext cx="8534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100" b="0">
                <a:solidFill>
                  <a:srgbClr val="FFFFFF"/>
                </a:solidFill>
              </a:rPr>
              <a:t>CONTACT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3175831" y="1396329"/>
            <a:ext cx="2812238" cy="257671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000" b="1" baseline="0">
                <a:solidFill>
                  <a:srgbClr val="FFFFFF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fr-FR" dirty="0" err="1"/>
              <a:t>Firstname</a:t>
            </a:r>
            <a:r>
              <a:rPr lang="fr-FR" dirty="0"/>
              <a:t> NAME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3175831" y="1567488"/>
            <a:ext cx="2812238" cy="257671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000" b="0" baseline="0">
                <a:solidFill>
                  <a:srgbClr val="FFFFFF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fr-FR" dirty="0"/>
              <a:t>Job </a:t>
            </a:r>
            <a:r>
              <a:rPr lang="fr-FR" dirty="0" err="1"/>
              <a:t>Title</a:t>
            </a:r>
            <a:r>
              <a:rPr lang="fr-FR" dirty="0"/>
              <a:t> / Service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3175831" y="1738647"/>
            <a:ext cx="2812238" cy="257671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000" b="0" baseline="0">
                <a:solidFill>
                  <a:srgbClr val="FFFFFF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fr-FR" dirty="0" err="1"/>
              <a:t>Department</a:t>
            </a:r>
            <a:endParaRPr lang="fr-FR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3175831" y="1988445"/>
            <a:ext cx="2812238" cy="257671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000" b="0" baseline="0">
                <a:solidFill>
                  <a:srgbClr val="FFFFFF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fr-FR" dirty="0" err="1"/>
              <a:t>firstname.lastname@idemia.com</a:t>
            </a:r>
            <a:endParaRPr lang="fr-FR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3175831" y="2241024"/>
            <a:ext cx="2812238" cy="257671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000" b="0" baseline="0">
                <a:solidFill>
                  <a:srgbClr val="FFFFFF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fr-FR" dirty="0"/>
              <a:t>P. +33 (0) 00 00 00 00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3175831" y="2424946"/>
            <a:ext cx="2812238" cy="257671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000" b="0" baseline="0">
                <a:solidFill>
                  <a:srgbClr val="FFFFFF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fr-FR" dirty="0"/>
              <a:t>M. +33 (0) 00 00 00 00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3175831" y="2608869"/>
            <a:ext cx="2812238" cy="257671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000" b="0" baseline="0">
                <a:solidFill>
                  <a:srgbClr val="FFFFFF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fr-FR" dirty="0"/>
              <a:t>F. +33 (0) 00 00 00 00</a:t>
            </a:r>
          </a:p>
        </p:txBody>
      </p:sp>
      <p:pic>
        <p:nvPicPr>
          <p:cNvPr id="16" name="Picture 15" descr="Bloc_Reseaux sociaux_blanc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30000" y="4063155"/>
            <a:ext cx="2484000" cy="708856"/>
          </a:xfrm>
          <a:prstGeom prst="rect">
            <a:avLst/>
          </a:prstGeom>
        </p:spPr>
      </p:pic>
      <p:pic>
        <p:nvPicPr>
          <p:cNvPr id="20" name="Picture 19" descr="Logo Idemia_RVB blanc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47269" y="3258726"/>
            <a:ext cx="2049462" cy="511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12750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traits 4-r75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0" y="0"/>
            <a:ext cx="8265625" cy="2763336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4147375" y="1151790"/>
            <a:ext cx="86914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100" b="0">
                <a:solidFill>
                  <a:schemeClr val="bg1"/>
                </a:solidFill>
              </a:rPr>
              <a:t>CONTACT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3175831" y="1396329"/>
            <a:ext cx="2812238" cy="257671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000" b="1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fr-FR" dirty="0" err="1"/>
              <a:t>Firstname</a:t>
            </a:r>
            <a:r>
              <a:rPr lang="fr-FR" dirty="0"/>
              <a:t> NAME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3175831" y="1567488"/>
            <a:ext cx="2812238" cy="257671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000" b="0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fr-FR" dirty="0"/>
              <a:t>Job </a:t>
            </a:r>
            <a:r>
              <a:rPr lang="fr-FR" dirty="0" err="1"/>
              <a:t>Title</a:t>
            </a:r>
            <a:r>
              <a:rPr lang="fr-FR" dirty="0"/>
              <a:t> / Service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3175831" y="1738647"/>
            <a:ext cx="2812238" cy="257671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000" b="0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fr-FR" dirty="0" err="1"/>
              <a:t>Department</a:t>
            </a:r>
            <a:endParaRPr lang="fr-FR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3175831" y="1988445"/>
            <a:ext cx="2812238" cy="257671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000" b="0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fr-FR" dirty="0" err="1"/>
              <a:t>firstname.lastname@idemia.com</a:t>
            </a:r>
            <a:endParaRPr lang="fr-FR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3175831" y="2241024"/>
            <a:ext cx="2812238" cy="257671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000" b="0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fr-FR" dirty="0"/>
              <a:t>P. +33 (0) 00 00 00 00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3175831" y="2424946"/>
            <a:ext cx="2812238" cy="257671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000" b="0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fr-FR" dirty="0"/>
              <a:t>M. +33 (0) 00 00 00 00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3175831" y="2608869"/>
            <a:ext cx="2812238" cy="257671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000" b="0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fr-FR" dirty="0"/>
              <a:t>F. +33 (0) 00 00 00 00</a:t>
            </a:r>
          </a:p>
        </p:txBody>
      </p:sp>
      <p:pic>
        <p:nvPicPr>
          <p:cNvPr id="16" name="Picture 15" descr="Logo Idemia_RVB violet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47271" y="3258726"/>
            <a:ext cx="2049460" cy="511852"/>
          </a:xfrm>
          <a:prstGeom prst="rect">
            <a:avLst/>
          </a:prstGeom>
        </p:spPr>
      </p:pic>
      <p:pic>
        <p:nvPicPr>
          <p:cNvPr id="19" name="Picture 18" descr="Bloc_Reseaux sociaux_violet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30000" y="4063155"/>
            <a:ext cx="2484000" cy="708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49007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42465" y="227980"/>
            <a:ext cx="8063422" cy="43132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to </a:t>
            </a:r>
            <a:r>
              <a:rPr lang="fr-FR" dirty="0" err="1"/>
              <a:t>edit</a:t>
            </a:r>
            <a:r>
              <a:rPr lang="fr-FR" dirty="0"/>
              <a:t> </a:t>
            </a:r>
            <a:r>
              <a:rPr lang="fr-FR" dirty="0" err="1"/>
              <a:t>title</a:t>
            </a:r>
            <a:endParaRPr lang="fr-FR" dirty="0"/>
          </a:p>
        </p:txBody>
      </p:sp>
      <p:sp>
        <p:nvSpPr>
          <p:cNvPr id="40" name="Text Placeholder 2"/>
          <p:cNvSpPr>
            <a:spLocks noGrp="1"/>
          </p:cNvSpPr>
          <p:nvPr>
            <p:ph idx="1" hasCustomPrompt="1"/>
          </p:nvPr>
        </p:nvSpPr>
        <p:spPr>
          <a:xfrm>
            <a:off x="842464" y="985142"/>
            <a:ext cx="8063423" cy="37400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fr-FR" dirty="0"/>
              <a:t>Click to </a:t>
            </a:r>
            <a:r>
              <a:rPr lang="fr-FR" dirty="0" err="1"/>
              <a:t>edit</a:t>
            </a:r>
            <a:r>
              <a:rPr lang="fr-FR" dirty="0"/>
              <a:t> </a:t>
            </a:r>
            <a:r>
              <a:rPr lang="fr-FR" dirty="0" err="1"/>
              <a:t>text</a:t>
            </a:r>
            <a:endParaRPr lang="fr-FR" dirty="0"/>
          </a:p>
          <a:p>
            <a:pPr lvl="1"/>
            <a:r>
              <a:rPr lang="fr-FR" dirty="0" err="1"/>
              <a:t>Text</a:t>
            </a:r>
            <a:r>
              <a:rPr lang="fr-FR" dirty="0"/>
              <a:t> second </a:t>
            </a:r>
            <a:r>
              <a:rPr lang="fr-FR" dirty="0" err="1"/>
              <a:t>level</a:t>
            </a:r>
            <a:endParaRPr lang="fr-FR" dirty="0"/>
          </a:p>
          <a:p>
            <a:pPr lvl="2"/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third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  <a:p>
            <a:pPr lvl="3"/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fourth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  <a:p>
            <a:pPr lvl="4"/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fifth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</p:txBody>
      </p:sp>
      <p:sp>
        <p:nvSpPr>
          <p:cNvPr id="35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240729" y="4725208"/>
            <a:ext cx="453452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2"/>
                </a:solidFill>
              </a:defRPr>
            </a:lvl1pPr>
          </a:lstStyle>
          <a:p>
            <a:fld id="{01F5D2D7-BF93-6348-8488-F08B04519FA8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16" name="Picture 15" descr="Logo Idemia_RVB gris.pn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8720" y="229060"/>
            <a:ext cx="465234" cy="389174"/>
          </a:xfrm>
          <a:prstGeom prst="rect">
            <a:avLst/>
          </a:prstGeom>
        </p:spPr>
      </p:pic>
      <p:cxnSp>
        <p:nvCxnSpPr>
          <p:cNvPr id="14" name="Straight Connector 13"/>
          <p:cNvCxnSpPr/>
          <p:nvPr userDrawn="1"/>
        </p:nvCxnSpPr>
        <p:spPr>
          <a:xfrm>
            <a:off x="936176" y="807513"/>
            <a:ext cx="7969710" cy="0"/>
          </a:xfrm>
          <a:prstGeom prst="line">
            <a:avLst/>
          </a:prstGeom>
          <a:ln w="3810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bandeau pied de page OK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916" y="797845"/>
            <a:ext cx="463265" cy="3791459"/>
          </a:xfrm>
          <a:prstGeom prst="rect">
            <a:avLst/>
          </a:prstGeom>
        </p:spPr>
      </p:pic>
      <p:sp>
        <p:nvSpPr>
          <p:cNvPr id="18" name="Footer Placeholder 1"/>
          <p:cNvSpPr>
            <a:spLocks noGrp="1"/>
          </p:cNvSpPr>
          <p:nvPr>
            <p:ph type="ftr" sz="quarter" idx="3"/>
          </p:nvPr>
        </p:nvSpPr>
        <p:spPr>
          <a:xfrm rot="16200000">
            <a:off x="-251665" y="1353028"/>
            <a:ext cx="1432862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00">
                <a:solidFill>
                  <a:schemeClr val="tx2"/>
                </a:solidFill>
              </a:defRPr>
            </a:lvl1pPr>
          </a:lstStyle>
          <a:p>
            <a:r>
              <a:rPr lang="en-US"/>
              <a:t>Confidential / Restricted / Public</a:t>
            </a:r>
          </a:p>
          <a:p>
            <a:r>
              <a:rPr lang="en-US"/>
              <a:t>Presentation or part title</a:t>
            </a:r>
            <a:endParaRPr lang="fr-FR"/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1676" y="3988487"/>
            <a:ext cx="906178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00">
                <a:solidFill>
                  <a:schemeClr val="tx2"/>
                </a:solidFill>
              </a:defRPr>
            </a:lvl1pPr>
          </a:lstStyle>
          <a:p>
            <a:fld id="{407BDD68-A009-394B-BC3C-DB026E3EA017}" type="datetime1">
              <a:rPr lang="fr-FR" smtClean="0"/>
              <a:pPr/>
              <a:t>13/03/2019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404853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43009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pic>
        <p:nvPicPr>
          <p:cNvPr id="13" name="Picture 12" descr="traits 1-r75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7660364" cy="4513083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646924" y="1401528"/>
            <a:ext cx="7855798" cy="1497178"/>
          </a:xfrm>
          <a:prstGeom prst="rect">
            <a:avLst/>
          </a:prstGeom>
        </p:spPr>
        <p:txBody>
          <a:bodyPr vert="horz" anchor="b"/>
          <a:lstStyle>
            <a:lvl1pPr marL="0" indent="0">
              <a:lnSpc>
                <a:spcPct val="80000"/>
              </a:lnSpc>
              <a:buNone/>
              <a:defRPr sz="4800" b="1" baseline="0">
                <a:solidFill>
                  <a:srgbClr val="FFFFFF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fr-FR" dirty="0" err="1"/>
              <a:t>Title</a:t>
            </a:r>
            <a:r>
              <a:rPr lang="fr-FR" dirty="0"/>
              <a:t> of </a:t>
            </a:r>
            <a:r>
              <a:rPr lang="fr-FR" dirty="0" err="1"/>
              <a:t>presentation</a:t>
            </a:r>
            <a:endParaRPr lang="fr-FR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46924" y="2898795"/>
            <a:ext cx="7855798" cy="445241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800" b="1" baseline="0">
                <a:solidFill>
                  <a:srgbClr val="FFFFFF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fr-FR" dirty="0" err="1"/>
              <a:t>Subtitle</a:t>
            </a:r>
            <a:endParaRPr lang="fr-FR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6756902" y="4346698"/>
            <a:ext cx="174582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rgbClr val="FFFFFF"/>
                </a:solidFill>
              </a:defRPr>
            </a:lvl1pPr>
          </a:lstStyle>
          <a:p>
            <a:fld id="{B88B2CA4-3688-4543-81DF-3E0A06BF9426}" type="datetime1">
              <a:rPr lang="fr-FR" noProof="1" smtClean="0"/>
              <a:t>13/03/2019</a:t>
            </a:fld>
            <a:endParaRPr lang="en-GB" noProof="1"/>
          </a:p>
        </p:txBody>
      </p:sp>
      <p:pic>
        <p:nvPicPr>
          <p:cNvPr id="10" name="Picture 9" descr="Logo Idemia_RVB blanc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8197" y="4186879"/>
            <a:ext cx="2049462" cy="511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81396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9771" y="0"/>
            <a:ext cx="9153771" cy="5143500"/>
          </a:xfrm>
          <a:prstGeom prst="rect">
            <a:avLst/>
          </a:prstGeom>
        </p:spPr>
      </p:pic>
      <p:pic>
        <p:nvPicPr>
          <p:cNvPr id="13" name="Picture 12" descr="noram-r75.png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1966" r="7356"/>
          <a:stretch/>
        </p:blipFill>
        <p:spPr>
          <a:xfrm>
            <a:off x="5153861" y="0"/>
            <a:ext cx="3990139" cy="4192962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646924" y="470735"/>
            <a:ext cx="7855798" cy="6985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4800" b="1" baseline="0">
                <a:solidFill>
                  <a:srgbClr val="FFFFFF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fr-FR" dirty="0" err="1"/>
              <a:t>Noram</a:t>
            </a:r>
            <a:r>
              <a:rPr lang="fr-FR" dirty="0"/>
              <a:t> </a:t>
            </a:r>
            <a:r>
              <a:rPr lang="fr-FR" dirty="0" err="1"/>
              <a:t>Identity</a:t>
            </a:r>
            <a:r>
              <a:rPr lang="fr-FR" dirty="0"/>
              <a:t> &amp; Security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46924" y="1245427"/>
            <a:ext cx="7855798" cy="445241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800" b="1" baseline="0">
                <a:solidFill>
                  <a:srgbClr val="FFFFFF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fr-FR" dirty="0" err="1"/>
              <a:t>Subtitle</a:t>
            </a:r>
            <a:endParaRPr lang="fr-FR" dirty="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646924" y="470735"/>
            <a:ext cx="7855798" cy="0"/>
          </a:xfrm>
          <a:prstGeom prst="line">
            <a:avLst/>
          </a:prstGeom>
          <a:ln w="38100" cmpd="sng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6756902" y="4445758"/>
            <a:ext cx="174582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rgbClr val="FFFFFF"/>
                </a:solidFill>
              </a:defRPr>
            </a:lvl1pPr>
          </a:lstStyle>
          <a:p>
            <a:fld id="{0FA45171-E2BA-5F47-ADAC-AAF67D3AF7FA}" type="datetime1">
              <a:rPr lang="fr-FR" noProof="1" smtClean="0"/>
              <a:t>13/03/2019</a:t>
            </a:fld>
            <a:endParaRPr lang="en-GB" noProof="1"/>
          </a:p>
        </p:txBody>
      </p:sp>
      <p:pic>
        <p:nvPicPr>
          <p:cNvPr id="11" name="Picture 9" descr="Logo Idemia_RVB blanc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8197" y="4186879"/>
            <a:ext cx="2049462" cy="511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37189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pic>
        <p:nvPicPr>
          <p:cNvPr id="11" name="Picture 10" descr="noram-r75.pn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1966" r="7356"/>
          <a:stretch/>
        </p:blipFill>
        <p:spPr>
          <a:xfrm>
            <a:off x="5153861" y="0"/>
            <a:ext cx="3990139" cy="4192962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646924" y="1401528"/>
            <a:ext cx="7855798" cy="1497178"/>
          </a:xfrm>
          <a:prstGeom prst="rect">
            <a:avLst/>
          </a:prstGeom>
        </p:spPr>
        <p:txBody>
          <a:bodyPr vert="horz" anchor="b"/>
          <a:lstStyle>
            <a:lvl1pPr marL="0" indent="0">
              <a:lnSpc>
                <a:spcPct val="80000"/>
              </a:lnSpc>
              <a:buNone/>
              <a:defRPr sz="4800" b="1" baseline="0">
                <a:solidFill>
                  <a:srgbClr val="FFFFFF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fr-FR" dirty="0"/>
              <a:t>Noram Identity &amp; Security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46924" y="2898795"/>
            <a:ext cx="7855798" cy="445241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800" b="1" baseline="0">
                <a:solidFill>
                  <a:srgbClr val="FFFFFF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fr-FR" dirty="0" err="1"/>
              <a:t>Subtitle</a:t>
            </a:r>
            <a:endParaRPr lang="fr-FR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6756902" y="4346698"/>
            <a:ext cx="174582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rgbClr val="FFFFFF"/>
                </a:solidFill>
              </a:defRPr>
            </a:lvl1pPr>
          </a:lstStyle>
          <a:p>
            <a:fld id="{641BDCC1-CA55-9343-A904-F4D45B723B26}" type="datetime1">
              <a:rPr lang="fr-FR" noProof="1" smtClean="0"/>
              <a:t>13/03/2019</a:t>
            </a:fld>
            <a:endParaRPr lang="en-GB" noProof="1"/>
          </a:p>
        </p:txBody>
      </p:sp>
      <p:pic>
        <p:nvPicPr>
          <p:cNvPr id="12" name="Picture 11" descr="Logo Idemia_RVB blanc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8197" y="4186879"/>
            <a:ext cx="2049462" cy="511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20919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240729" y="4725208"/>
            <a:ext cx="453452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2"/>
                </a:solidFill>
              </a:defRPr>
            </a:lvl1pPr>
          </a:lstStyle>
          <a:p>
            <a:fld id="{01F5D2D7-BF93-6348-8488-F08B04519FA8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44" name="Picture 43" descr="Logo Idemia_RVB gris.pn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8720" y="229060"/>
            <a:ext cx="465234" cy="389174"/>
          </a:xfrm>
          <a:prstGeom prst="rect">
            <a:avLst/>
          </a:prstGeom>
        </p:spPr>
      </p:pic>
      <p:cxnSp>
        <p:nvCxnSpPr>
          <p:cNvPr id="45" name="Straight Connector 44"/>
          <p:cNvCxnSpPr/>
          <p:nvPr userDrawn="1"/>
        </p:nvCxnSpPr>
        <p:spPr>
          <a:xfrm>
            <a:off x="936176" y="807513"/>
            <a:ext cx="7969710" cy="0"/>
          </a:xfrm>
          <a:prstGeom prst="line">
            <a:avLst/>
          </a:prstGeom>
          <a:ln w="38100" cmpd="sng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Title 1"/>
          <p:cNvSpPr>
            <a:spLocks noGrp="1"/>
          </p:cNvSpPr>
          <p:nvPr>
            <p:ph type="title" hasCustomPrompt="1"/>
          </p:nvPr>
        </p:nvSpPr>
        <p:spPr>
          <a:xfrm>
            <a:off x="842465" y="227980"/>
            <a:ext cx="8063422" cy="43132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fr-FR" dirty="0" err="1"/>
              <a:t>Summary</a:t>
            </a:r>
            <a:endParaRPr lang="fr-FR" dirty="0"/>
          </a:p>
        </p:txBody>
      </p:sp>
      <p:sp>
        <p:nvSpPr>
          <p:cNvPr id="73" name="Text Placeholder 31"/>
          <p:cNvSpPr>
            <a:spLocks noGrp="1"/>
          </p:cNvSpPr>
          <p:nvPr>
            <p:ph type="body" sz="quarter" idx="11" hasCustomPrompt="1"/>
          </p:nvPr>
        </p:nvSpPr>
        <p:spPr>
          <a:xfrm>
            <a:off x="1485653" y="1052673"/>
            <a:ext cx="2473325" cy="110231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  <a:lvl2pPr marL="92075" indent="-92075">
              <a:buFont typeface="Modern No. 20"/>
              <a:buChar char="&gt;"/>
              <a:defRPr sz="1000" baseline="0">
                <a:solidFill>
                  <a:schemeClr val="tx1">
                    <a:lumMod val="50000"/>
                  </a:schemeClr>
                </a:solidFill>
              </a:defRPr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fr-FR" dirty="0" err="1"/>
              <a:t>Title</a:t>
            </a:r>
            <a:endParaRPr lang="fr-FR" dirty="0"/>
          </a:p>
          <a:p>
            <a:pPr lvl="1"/>
            <a:r>
              <a:rPr lang="fr-FR" dirty="0" err="1"/>
              <a:t>Subtitle</a:t>
            </a:r>
            <a:endParaRPr lang="fr-FR" dirty="0"/>
          </a:p>
        </p:txBody>
      </p:sp>
      <p:sp>
        <p:nvSpPr>
          <p:cNvPr id="74" name="Text Placeholder 31"/>
          <p:cNvSpPr>
            <a:spLocks noGrp="1"/>
          </p:cNvSpPr>
          <p:nvPr>
            <p:ph type="body" sz="quarter" idx="12" hasCustomPrompt="1"/>
          </p:nvPr>
        </p:nvSpPr>
        <p:spPr>
          <a:xfrm>
            <a:off x="839574" y="1052673"/>
            <a:ext cx="637938" cy="1102313"/>
          </a:xfrm>
          <a:prstGeom prst="rect">
            <a:avLst/>
          </a:prstGeom>
        </p:spPr>
        <p:txBody>
          <a:bodyPr vert="horz"/>
          <a:lstStyle>
            <a:lvl1pPr marL="176213" indent="-216000">
              <a:spcBef>
                <a:spcPts val="24"/>
              </a:spcBef>
              <a:buFont typeface="Arial"/>
              <a:buChar char="→"/>
              <a:defRPr sz="1400" baseline="0">
                <a:solidFill>
                  <a:schemeClr val="bg1"/>
                </a:solidFill>
              </a:defRPr>
            </a:lvl1pPr>
            <a:lvl2pPr marL="92075" indent="-92075">
              <a:buFont typeface="Modern No. 20"/>
              <a:buChar char="&gt;"/>
              <a:defRPr sz="1000" baseline="0">
                <a:solidFill>
                  <a:schemeClr val="bg1">
                    <a:lumMod val="50000"/>
                  </a:schemeClr>
                </a:solidFill>
              </a:defRPr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fr-FR" dirty="0"/>
              <a:t>01</a:t>
            </a:r>
          </a:p>
        </p:txBody>
      </p:sp>
      <p:sp>
        <p:nvSpPr>
          <p:cNvPr id="75" name="Text Placeholder 31"/>
          <p:cNvSpPr>
            <a:spLocks noGrp="1"/>
          </p:cNvSpPr>
          <p:nvPr>
            <p:ph type="body" sz="quarter" idx="14" hasCustomPrompt="1"/>
          </p:nvPr>
        </p:nvSpPr>
        <p:spPr>
          <a:xfrm>
            <a:off x="839574" y="2332119"/>
            <a:ext cx="637938" cy="1109795"/>
          </a:xfrm>
          <a:prstGeom prst="rect">
            <a:avLst/>
          </a:prstGeom>
        </p:spPr>
        <p:txBody>
          <a:bodyPr vert="horz"/>
          <a:lstStyle>
            <a:lvl1pPr marL="176213" indent="-216000">
              <a:spcBef>
                <a:spcPts val="24"/>
              </a:spcBef>
              <a:buFont typeface="Arial"/>
              <a:buChar char="→"/>
              <a:defRPr sz="1400" baseline="0">
                <a:solidFill>
                  <a:schemeClr val="bg1"/>
                </a:solidFill>
              </a:defRPr>
            </a:lvl1pPr>
            <a:lvl2pPr marL="92075" indent="-92075">
              <a:buFont typeface="Modern No. 20"/>
              <a:buChar char="&gt;"/>
              <a:defRPr sz="1000" baseline="0">
                <a:solidFill>
                  <a:schemeClr val="bg1">
                    <a:lumMod val="50000"/>
                  </a:schemeClr>
                </a:solidFill>
              </a:defRPr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fr-FR" dirty="0"/>
              <a:t>02</a:t>
            </a:r>
          </a:p>
        </p:txBody>
      </p:sp>
      <p:sp>
        <p:nvSpPr>
          <p:cNvPr id="76" name="Text Placeholder 31"/>
          <p:cNvSpPr>
            <a:spLocks noGrp="1"/>
          </p:cNvSpPr>
          <p:nvPr>
            <p:ph type="body" sz="quarter" idx="16" hasCustomPrompt="1"/>
          </p:nvPr>
        </p:nvSpPr>
        <p:spPr>
          <a:xfrm>
            <a:off x="839574" y="3622895"/>
            <a:ext cx="637938" cy="1102313"/>
          </a:xfrm>
          <a:prstGeom prst="rect">
            <a:avLst/>
          </a:prstGeom>
        </p:spPr>
        <p:txBody>
          <a:bodyPr vert="horz"/>
          <a:lstStyle>
            <a:lvl1pPr marL="176213" indent="-216000">
              <a:spcBef>
                <a:spcPts val="24"/>
              </a:spcBef>
              <a:buFont typeface="Arial"/>
              <a:buChar char="→"/>
              <a:defRPr sz="1400" baseline="0">
                <a:solidFill>
                  <a:schemeClr val="bg1"/>
                </a:solidFill>
              </a:defRPr>
            </a:lvl1pPr>
            <a:lvl2pPr marL="92075" indent="-92075">
              <a:buFont typeface="Modern No. 20"/>
              <a:buChar char="&gt;"/>
              <a:defRPr sz="1000" baseline="0">
                <a:solidFill>
                  <a:schemeClr val="bg1">
                    <a:lumMod val="50000"/>
                  </a:schemeClr>
                </a:solidFill>
              </a:defRPr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fr-FR" dirty="0"/>
              <a:t>03</a:t>
            </a:r>
          </a:p>
        </p:txBody>
      </p:sp>
      <p:sp>
        <p:nvSpPr>
          <p:cNvPr id="77" name="Text Placeholder 31"/>
          <p:cNvSpPr>
            <a:spLocks noGrp="1"/>
          </p:cNvSpPr>
          <p:nvPr>
            <p:ph type="body" sz="quarter" idx="18" hasCustomPrompt="1"/>
          </p:nvPr>
        </p:nvSpPr>
        <p:spPr>
          <a:xfrm>
            <a:off x="4523244" y="1052673"/>
            <a:ext cx="637938" cy="1102313"/>
          </a:xfrm>
          <a:prstGeom prst="rect">
            <a:avLst/>
          </a:prstGeom>
        </p:spPr>
        <p:txBody>
          <a:bodyPr vert="horz"/>
          <a:lstStyle>
            <a:lvl1pPr marL="176213" indent="-216000">
              <a:spcBef>
                <a:spcPts val="24"/>
              </a:spcBef>
              <a:buFont typeface="Arial"/>
              <a:buChar char="→"/>
              <a:defRPr sz="1400" baseline="0">
                <a:solidFill>
                  <a:schemeClr val="bg1"/>
                </a:solidFill>
              </a:defRPr>
            </a:lvl1pPr>
            <a:lvl2pPr marL="92075" indent="-92075">
              <a:buFont typeface="Modern No. 20"/>
              <a:buChar char="&gt;"/>
              <a:defRPr sz="1000" baseline="0">
                <a:solidFill>
                  <a:schemeClr val="bg1">
                    <a:lumMod val="50000"/>
                  </a:schemeClr>
                </a:solidFill>
              </a:defRPr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fr-FR" dirty="0"/>
              <a:t>04</a:t>
            </a:r>
          </a:p>
        </p:txBody>
      </p:sp>
      <p:sp>
        <p:nvSpPr>
          <p:cNvPr id="78" name="Text Placeholder 31"/>
          <p:cNvSpPr>
            <a:spLocks noGrp="1"/>
          </p:cNvSpPr>
          <p:nvPr>
            <p:ph type="body" sz="quarter" idx="20" hasCustomPrompt="1"/>
          </p:nvPr>
        </p:nvSpPr>
        <p:spPr>
          <a:xfrm>
            <a:off x="4523244" y="2332119"/>
            <a:ext cx="637938" cy="1109795"/>
          </a:xfrm>
          <a:prstGeom prst="rect">
            <a:avLst/>
          </a:prstGeom>
        </p:spPr>
        <p:txBody>
          <a:bodyPr vert="horz"/>
          <a:lstStyle>
            <a:lvl1pPr marL="176213" indent="-216000">
              <a:spcBef>
                <a:spcPts val="24"/>
              </a:spcBef>
              <a:buFont typeface="Arial"/>
              <a:buChar char="→"/>
              <a:defRPr sz="1400" baseline="0">
                <a:solidFill>
                  <a:schemeClr val="bg1"/>
                </a:solidFill>
              </a:defRPr>
            </a:lvl1pPr>
            <a:lvl2pPr marL="92075" indent="-92075">
              <a:buFont typeface="Modern No. 20"/>
              <a:buChar char="&gt;"/>
              <a:defRPr sz="1000" baseline="0">
                <a:solidFill>
                  <a:schemeClr val="bg1">
                    <a:lumMod val="50000"/>
                  </a:schemeClr>
                </a:solidFill>
              </a:defRPr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fr-FR" dirty="0"/>
              <a:t>05</a:t>
            </a:r>
          </a:p>
        </p:txBody>
      </p:sp>
      <p:sp>
        <p:nvSpPr>
          <p:cNvPr id="79" name="Text Placeholder 31"/>
          <p:cNvSpPr>
            <a:spLocks noGrp="1"/>
          </p:cNvSpPr>
          <p:nvPr>
            <p:ph type="body" sz="quarter" idx="22" hasCustomPrompt="1"/>
          </p:nvPr>
        </p:nvSpPr>
        <p:spPr>
          <a:xfrm>
            <a:off x="4523244" y="3622895"/>
            <a:ext cx="637938" cy="1102313"/>
          </a:xfrm>
          <a:prstGeom prst="rect">
            <a:avLst/>
          </a:prstGeom>
        </p:spPr>
        <p:txBody>
          <a:bodyPr vert="horz"/>
          <a:lstStyle>
            <a:lvl1pPr marL="176213" indent="-216000">
              <a:spcBef>
                <a:spcPts val="24"/>
              </a:spcBef>
              <a:buFont typeface="Arial"/>
              <a:buChar char="→"/>
              <a:defRPr sz="1400" baseline="0">
                <a:solidFill>
                  <a:schemeClr val="bg1"/>
                </a:solidFill>
              </a:defRPr>
            </a:lvl1pPr>
            <a:lvl2pPr marL="92075" indent="-92075">
              <a:buFont typeface="Modern No. 20"/>
              <a:buChar char="&gt;"/>
              <a:defRPr sz="1000" baseline="0">
                <a:solidFill>
                  <a:schemeClr val="bg1">
                    <a:lumMod val="50000"/>
                  </a:schemeClr>
                </a:solidFill>
              </a:defRPr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fr-FR" dirty="0"/>
              <a:t>06</a:t>
            </a:r>
          </a:p>
        </p:txBody>
      </p:sp>
      <p:sp>
        <p:nvSpPr>
          <p:cNvPr id="80" name="Text Placeholder 31"/>
          <p:cNvSpPr>
            <a:spLocks noGrp="1"/>
          </p:cNvSpPr>
          <p:nvPr>
            <p:ph type="body" sz="quarter" idx="23" hasCustomPrompt="1"/>
          </p:nvPr>
        </p:nvSpPr>
        <p:spPr>
          <a:xfrm>
            <a:off x="1485653" y="2332119"/>
            <a:ext cx="2473325" cy="110231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  <a:lvl2pPr marL="92075" indent="-92075">
              <a:buFont typeface="Modern No. 20"/>
              <a:buChar char="&gt;"/>
              <a:defRPr sz="1000" baseline="0">
                <a:solidFill>
                  <a:schemeClr val="tx1">
                    <a:lumMod val="50000"/>
                  </a:schemeClr>
                </a:solidFill>
              </a:defRPr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fr-FR" dirty="0" err="1"/>
              <a:t>Title</a:t>
            </a:r>
            <a:endParaRPr lang="fr-FR" dirty="0"/>
          </a:p>
          <a:p>
            <a:pPr lvl="1"/>
            <a:r>
              <a:rPr lang="fr-FR" dirty="0" err="1"/>
              <a:t>Subtitle</a:t>
            </a:r>
            <a:endParaRPr lang="fr-FR" dirty="0"/>
          </a:p>
        </p:txBody>
      </p:sp>
      <p:sp>
        <p:nvSpPr>
          <p:cNvPr id="81" name="Text Placeholder 31"/>
          <p:cNvSpPr>
            <a:spLocks noGrp="1"/>
          </p:cNvSpPr>
          <p:nvPr>
            <p:ph type="body" sz="quarter" idx="24" hasCustomPrompt="1"/>
          </p:nvPr>
        </p:nvSpPr>
        <p:spPr>
          <a:xfrm>
            <a:off x="1485653" y="3622895"/>
            <a:ext cx="2473325" cy="110231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  <a:lvl2pPr marL="92075" indent="-92075">
              <a:buFont typeface="Modern No. 20"/>
              <a:buChar char="&gt;"/>
              <a:defRPr sz="1000" baseline="0">
                <a:solidFill>
                  <a:schemeClr val="tx1">
                    <a:lumMod val="50000"/>
                  </a:schemeClr>
                </a:solidFill>
              </a:defRPr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fr-FR" dirty="0" err="1"/>
              <a:t>Title</a:t>
            </a:r>
            <a:endParaRPr lang="fr-FR" dirty="0"/>
          </a:p>
          <a:p>
            <a:pPr lvl="1"/>
            <a:r>
              <a:rPr lang="fr-FR" dirty="0" err="1"/>
              <a:t>Subtitle</a:t>
            </a:r>
            <a:endParaRPr lang="fr-FR" dirty="0"/>
          </a:p>
        </p:txBody>
      </p:sp>
      <p:sp>
        <p:nvSpPr>
          <p:cNvPr id="82" name="Text Placeholder 31"/>
          <p:cNvSpPr>
            <a:spLocks noGrp="1"/>
          </p:cNvSpPr>
          <p:nvPr>
            <p:ph type="body" sz="quarter" idx="25" hasCustomPrompt="1"/>
          </p:nvPr>
        </p:nvSpPr>
        <p:spPr>
          <a:xfrm>
            <a:off x="5169822" y="1052673"/>
            <a:ext cx="2473325" cy="110231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  <a:lvl2pPr marL="92075" indent="-92075">
              <a:buFont typeface="Modern No. 20"/>
              <a:buChar char="&gt;"/>
              <a:defRPr sz="1000" baseline="0">
                <a:solidFill>
                  <a:schemeClr val="tx1">
                    <a:lumMod val="50000"/>
                  </a:schemeClr>
                </a:solidFill>
              </a:defRPr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fr-FR" dirty="0" err="1"/>
              <a:t>Title</a:t>
            </a:r>
            <a:endParaRPr lang="fr-FR" dirty="0"/>
          </a:p>
          <a:p>
            <a:pPr lvl="1"/>
            <a:r>
              <a:rPr lang="fr-FR" dirty="0" err="1"/>
              <a:t>Subtitle</a:t>
            </a:r>
            <a:endParaRPr lang="fr-FR" dirty="0"/>
          </a:p>
        </p:txBody>
      </p:sp>
      <p:sp>
        <p:nvSpPr>
          <p:cNvPr id="83" name="Text Placeholder 31"/>
          <p:cNvSpPr>
            <a:spLocks noGrp="1"/>
          </p:cNvSpPr>
          <p:nvPr>
            <p:ph type="body" sz="quarter" idx="26" hasCustomPrompt="1"/>
          </p:nvPr>
        </p:nvSpPr>
        <p:spPr>
          <a:xfrm>
            <a:off x="5169822" y="2332119"/>
            <a:ext cx="2473325" cy="110231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  <a:lvl2pPr marL="92075" indent="-92075">
              <a:buFont typeface="Modern No. 20"/>
              <a:buChar char="&gt;"/>
              <a:defRPr sz="1000" baseline="0">
                <a:solidFill>
                  <a:schemeClr val="tx1">
                    <a:lumMod val="50000"/>
                  </a:schemeClr>
                </a:solidFill>
              </a:defRPr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fr-FR" dirty="0" err="1"/>
              <a:t>Title</a:t>
            </a:r>
            <a:endParaRPr lang="fr-FR" dirty="0"/>
          </a:p>
          <a:p>
            <a:pPr lvl="1"/>
            <a:r>
              <a:rPr lang="fr-FR" dirty="0" err="1"/>
              <a:t>Subtitle</a:t>
            </a:r>
            <a:endParaRPr lang="fr-FR" dirty="0"/>
          </a:p>
        </p:txBody>
      </p:sp>
      <p:sp>
        <p:nvSpPr>
          <p:cNvPr id="84" name="Text Placeholder 31"/>
          <p:cNvSpPr>
            <a:spLocks noGrp="1"/>
          </p:cNvSpPr>
          <p:nvPr>
            <p:ph type="body" sz="quarter" idx="27" hasCustomPrompt="1"/>
          </p:nvPr>
        </p:nvSpPr>
        <p:spPr>
          <a:xfrm>
            <a:off x="5169822" y="3622895"/>
            <a:ext cx="2473325" cy="110231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  <a:lvl2pPr marL="92075" indent="-92075">
              <a:buFont typeface="Modern No. 20"/>
              <a:buChar char="&gt;"/>
              <a:defRPr sz="1000" baseline="0">
                <a:solidFill>
                  <a:schemeClr val="tx1">
                    <a:lumMod val="50000"/>
                  </a:schemeClr>
                </a:solidFill>
              </a:defRPr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fr-FR" dirty="0" err="1"/>
              <a:t>Title</a:t>
            </a:r>
            <a:endParaRPr lang="fr-FR" dirty="0"/>
          </a:p>
          <a:p>
            <a:pPr lvl="1"/>
            <a:r>
              <a:rPr lang="fr-FR" dirty="0" err="1"/>
              <a:t>Subtitle</a:t>
            </a:r>
            <a:endParaRPr lang="fr-FR" dirty="0"/>
          </a:p>
        </p:txBody>
      </p:sp>
      <p:pic>
        <p:nvPicPr>
          <p:cNvPr id="26" name="Picture 25" descr="bandeau pied de page OK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916" y="797845"/>
            <a:ext cx="463265" cy="3791459"/>
          </a:xfrm>
          <a:prstGeom prst="rect">
            <a:avLst/>
          </a:prstGeom>
        </p:spPr>
      </p:pic>
      <p:sp>
        <p:nvSpPr>
          <p:cNvPr id="27" name="Footer Placeholder 1"/>
          <p:cNvSpPr>
            <a:spLocks noGrp="1"/>
          </p:cNvSpPr>
          <p:nvPr>
            <p:ph type="ftr" sz="quarter" idx="3"/>
          </p:nvPr>
        </p:nvSpPr>
        <p:spPr>
          <a:xfrm rot="16200000">
            <a:off x="-251665" y="1353028"/>
            <a:ext cx="1432862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00">
                <a:solidFill>
                  <a:schemeClr val="tx2"/>
                </a:solidFill>
              </a:defRPr>
            </a:lvl1pPr>
          </a:lstStyle>
          <a:p>
            <a:r>
              <a:rPr lang="en-US"/>
              <a:t>Confidential / Restricted / Public</a:t>
            </a:r>
          </a:p>
          <a:p>
            <a:r>
              <a:rPr lang="en-US"/>
              <a:t>Presentation or part title</a:t>
            </a:r>
            <a:endParaRPr lang="fr-FR"/>
          </a:p>
        </p:txBody>
      </p:sp>
      <p:sp>
        <p:nvSpPr>
          <p:cNvPr id="28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1676" y="3988487"/>
            <a:ext cx="906178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00">
                <a:solidFill>
                  <a:schemeClr val="tx2"/>
                </a:solidFill>
              </a:defRPr>
            </a:lvl1pPr>
          </a:lstStyle>
          <a:p>
            <a:fld id="{B5B596D4-352D-484C-8D50-8F11DBF75D5F}" type="datetime1">
              <a:rPr lang="fr-FR" smtClean="0"/>
              <a:t>13/03/2019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9013695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pic>
        <p:nvPicPr>
          <p:cNvPr id="18" name="Picture 17" descr="noram-r75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85297" y="388936"/>
            <a:ext cx="4299426" cy="4754563"/>
          </a:xfrm>
          <a:prstGeom prst="rect">
            <a:avLst/>
          </a:prstGeom>
        </p:spPr>
      </p:pic>
      <p:sp>
        <p:nvSpPr>
          <p:cNvPr id="43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1019177" y="2420471"/>
            <a:ext cx="1171462" cy="1485989"/>
          </a:xfrm>
          <a:prstGeom prst="rect">
            <a:avLst/>
          </a:prstGeom>
        </p:spPr>
        <p:txBody>
          <a:bodyPr vert="horz" anchor="t">
            <a:normAutofit/>
          </a:bodyPr>
          <a:lstStyle>
            <a:lvl1pPr marL="0" indent="0" algn="r">
              <a:buNone/>
              <a:defRPr sz="8800" b="1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fr-FR" dirty="0"/>
              <a:t>1</a:t>
            </a:r>
          </a:p>
        </p:txBody>
      </p:sp>
      <p:pic>
        <p:nvPicPr>
          <p:cNvPr id="19" name="Picture 18" descr="Logo Idemia_RVB blanc.png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8720" y="227980"/>
            <a:ext cx="469019" cy="390254"/>
          </a:xfrm>
          <a:prstGeom prst="rect">
            <a:avLst/>
          </a:prstGeom>
        </p:spPr>
      </p:pic>
      <p:sp>
        <p:nvSpPr>
          <p:cNvPr id="38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240729" y="4725208"/>
            <a:ext cx="453452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rgbClr val="FFFFFF"/>
                </a:solidFill>
              </a:defRPr>
            </a:lvl1pPr>
          </a:lstStyle>
          <a:p>
            <a:fld id="{01F5D2D7-BF93-6348-8488-F08B04519FA8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39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1019177" y="872649"/>
            <a:ext cx="5919246" cy="1671894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4800" b="1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fr-FR" dirty="0" err="1"/>
              <a:t>Title</a:t>
            </a:r>
            <a:r>
              <a:rPr lang="fr-FR" dirty="0"/>
              <a:t> of section on </a:t>
            </a:r>
            <a:r>
              <a:rPr lang="fr-FR" dirty="0" err="1"/>
              <a:t>two</a:t>
            </a:r>
            <a:r>
              <a:rPr lang="fr-FR" dirty="0"/>
              <a:t> </a:t>
            </a:r>
            <a:r>
              <a:rPr lang="fr-FR" dirty="0" err="1"/>
              <a:t>lines</a:t>
            </a:r>
            <a:endParaRPr lang="fr-FR" dirty="0"/>
          </a:p>
        </p:txBody>
      </p:sp>
      <p:sp>
        <p:nvSpPr>
          <p:cNvPr id="40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319066" y="2705281"/>
            <a:ext cx="2270756" cy="1201179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>
              <a:buNone/>
              <a:defRPr lang="da-DK" sz="1600" b="0" i="0" u="none" strike="noStrike" baseline="0" smtClean="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r>
              <a:rPr lang="fr-FR" noProof="1"/>
              <a:t>Content.</a:t>
            </a:r>
          </a:p>
        </p:txBody>
      </p:sp>
      <p:pic>
        <p:nvPicPr>
          <p:cNvPr id="17" name="Picture 16" descr="bandeau pied de page OK.png"/>
          <p:cNvPicPr>
            <a:picLocks noChangeAspect="1"/>
          </p:cNvPicPr>
          <p:nvPr userDrawn="1"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916" y="797845"/>
            <a:ext cx="463265" cy="3791459"/>
          </a:xfrm>
          <a:prstGeom prst="rect">
            <a:avLst/>
          </a:prstGeom>
        </p:spPr>
      </p:pic>
      <p:sp>
        <p:nvSpPr>
          <p:cNvPr id="23" name="Footer Placeholder 1"/>
          <p:cNvSpPr>
            <a:spLocks noGrp="1"/>
          </p:cNvSpPr>
          <p:nvPr>
            <p:ph type="ftr" sz="quarter" idx="3"/>
          </p:nvPr>
        </p:nvSpPr>
        <p:spPr>
          <a:xfrm rot="16200000">
            <a:off x="-251665" y="1353028"/>
            <a:ext cx="1432862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00">
                <a:solidFill>
                  <a:srgbClr val="FFFFFF"/>
                </a:solidFill>
              </a:defRPr>
            </a:lvl1pPr>
          </a:lstStyle>
          <a:p>
            <a:r>
              <a:rPr lang="en-US"/>
              <a:t>Confidential / Restricted / Public</a:t>
            </a:r>
          </a:p>
          <a:p>
            <a:r>
              <a:rPr lang="en-US"/>
              <a:t>Presentation or part title</a:t>
            </a:r>
            <a:endParaRPr lang="fr-FR"/>
          </a:p>
        </p:txBody>
      </p:sp>
      <p:sp>
        <p:nvSpPr>
          <p:cNvPr id="2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1676" y="3988487"/>
            <a:ext cx="906178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00">
                <a:solidFill>
                  <a:srgbClr val="FFFFFF"/>
                </a:solidFill>
              </a:defRPr>
            </a:lvl1pPr>
          </a:lstStyle>
          <a:p>
            <a:fld id="{E6EDF5D3-E1E9-6E4F-AD83-E601BCE67B8B}" type="datetime1">
              <a:rPr lang="fr-FR" smtClean="0"/>
              <a:t>13/03/2019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8665367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noram bleu-r75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90091" y="388936"/>
            <a:ext cx="4299426" cy="4754563"/>
          </a:xfrm>
          <a:prstGeom prst="rect">
            <a:avLst/>
          </a:prstGeom>
        </p:spPr>
      </p:pic>
      <p:sp>
        <p:nvSpPr>
          <p:cNvPr id="43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1019177" y="2420471"/>
            <a:ext cx="1171462" cy="1485989"/>
          </a:xfrm>
          <a:prstGeom prst="rect">
            <a:avLst/>
          </a:prstGeom>
        </p:spPr>
        <p:txBody>
          <a:bodyPr vert="horz" anchor="t">
            <a:normAutofit/>
          </a:bodyPr>
          <a:lstStyle>
            <a:lvl1pPr marL="0" indent="0" algn="r">
              <a:buNone/>
              <a:defRPr sz="8800" b="1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fr-FR" dirty="0"/>
              <a:t>1</a:t>
            </a:r>
          </a:p>
        </p:txBody>
      </p:sp>
      <p:sp>
        <p:nvSpPr>
          <p:cNvPr id="37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240729" y="4725208"/>
            <a:ext cx="453452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2"/>
                </a:solidFill>
              </a:defRPr>
            </a:lvl1pPr>
          </a:lstStyle>
          <a:p>
            <a:fld id="{01F5D2D7-BF93-6348-8488-F08B04519FA8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38" name="Picture 37" descr="Logo Idemia_RVB gris.png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8720" y="229060"/>
            <a:ext cx="465234" cy="389174"/>
          </a:xfrm>
          <a:prstGeom prst="rect">
            <a:avLst/>
          </a:prstGeom>
        </p:spPr>
      </p:pic>
      <p:sp>
        <p:nvSpPr>
          <p:cNvPr id="39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1019177" y="872649"/>
            <a:ext cx="5919246" cy="1671894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4800" b="1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fr-FR" dirty="0" err="1"/>
              <a:t>Title</a:t>
            </a:r>
            <a:r>
              <a:rPr lang="fr-FR" dirty="0"/>
              <a:t> of section on </a:t>
            </a:r>
            <a:r>
              <a:rPr lang="fr-FR" dirty="0" err="1"/>
              <a:t>two</a:t>
            </a:r>
            <a:r>
              <a:rPr lang="fr-FR" dirty="0"/>
              <a:t> </a:t>
            </a:r>
            <a:r>
              <a:rPr lang="fr-FR" dirty="0" err="1"/>
              <a:t>lines</a:t>
            </a:r>
            <a:endParaRPr lang="fr-FR" dirty="0"/>
          </a:p>
        </p:txBody>
      </p:sp>
      <p:sp>
        <p:nvSpPr>
          <p:cNvPr id="40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319066" y="2705281"/>
            <a:ext cx="2270756" cy="1201179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>
              <a:buNone/>
              <a:defRPr lang="da-DK" sz="1600" b="0" i="0" u="none" strike="noStrike" baseline="0" smtClean="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r>
              <a:rPr lang="fr-FR" noProof="1"/>
              <a:t>Content.</a:t>
            </a:r>
          </a:p>
        </p:txBody>
      </p:sp>
      <p:pic>
        <p:nvPicPr>
          <p:cNvPr id="16" name="Picture 15" descr="bandeau pied de page OK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916" y="797845"/>
            <a:ext cx="463265" cy="3791459"/>
          </a:xfrm>
          <a:prstGeom prst="rect">
            <a:avLst/>
          </a:prstGeom>
        </p:spPr>
      </p:pic>
      <p:sp>
        <p:nvSpPr>
          <p:cNvPr id="19" name="Footer Placeholder 1"/>
          <p:cNvSpPr>
            <a:spLocks noGrp="1"/>
          </p:cNvSpPr>
          <p:nvPr>
            <p:ph type="ftr" sz="quarter" idx="3"/>
          </p:nvPr>
        </p:nvSpPr>
        <p:spPr>
          <a:xfrm rot="16200000">
            <a:off x="-251665" y="1353028"/>
            <a:ext cx="1432862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00">
                <a:solidFill>
                  <a:schemeClr val="tx2"/>
                </a:solidFill>
              </a:defRPr>
            </a:lvl1pPr>
          </a:lstStyle>
          <a:p>
            <a:r>
              <a:rPr lang="en-US"/>
              <a:t>Confidential / Restricted / Public</a:t>
            </a:r>
          </a:p>
          <a:p>
            <a:r>
              <a:rPr lang="en-US"/>
              <a:t>Presentation or part title</a:t>
            </a:r>
            <a:endParaRPr lang="fr-FR"/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1676" y="3988487"/>
            <a:ext cx="906178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00">
                <a:solidFill>
                  <a:schemeClr val="tx2"/>
                </a:solidFill>
              </a:defRPr>
            </a:lvl1pPr>
          </a:lstStyle>
          <a:p>
            <a:fld id="{8040AB42-49FC-0F49-A527-DEF6968630CE}" type="datetime1">
              <a:rPr lang="fr-FR" smtClean="0"/>
              <a:t>13/03/2019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009560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240729" y="4725208"/>
            <a:ext cx="453452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2"/>
                </a:solidFill>
              </a:defRPr>
            </a:lvl1pPr>
          </a:lstStyle>
          <a:p>
            <a:fld id="{01F5D2D7-BF93-6348-8488-F08B04519FA8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35" name="Picture 34" descr="Logo Idemia_RVB gris.pn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8720" y="229060"/>
            <a:ext cx="465234" cy="389174"/>
          </a:xfrm>
          <a:prstGeom prst="rect">
            <a:avLst/>
          </a:prstGeom>
        </p:spPr>
      </p:pic>
      <p:cxnSp>
        <p:nvCxnSpPr>
          <p:cNvPr id="36" name="Straight Connector 35"/>
          <p:cNvCxnSpPr/>
          <p:nvPr userDrawn="1"/>
        </p:nvCxnSpPr>
        <p:spPr>
          <a:xfrm>
            <a:off x="936176" y="807513"/>
            <a:ext cx="7969710" cy="0"/>
          </a:xfrm>
          <a:prstGeom prst="line">
            <a:avLst/>
          </a:prstGeom>
          <a:ln w="38100" cmpd="sng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itle 1"/>
          <p:cNvSpPr>
            <a:spLocks noGrp="1"/>
          </p:cNvSpPr>
          <p:nvPr>
            <p:ph type="title" hasCustomPrompt="1"/>
          </p:nvPr>
        </p:nvSpPr>
        <p:spPr>
          <a:xfrm>
            <a:off x="842465" y="227980"/>
            <a:ext cx="8063422" cy="43132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fr-FR" dirty="0"/>
              <a:t>Click to </a:t>
            </a:r>
            <a:r>
              <a:rPr lang="fr-FR" dirty="0" err="1"/>
              <a:t>edit</a:t>
            </a:r>
            <a:r>
              <a:rPr lang="fr-FR" dirty="0"/>
              <a:t> </a:t>
            </a:r>
            <a:r>
              <a:rPr lang="fr-FR" dirty="0" err="1"/>
              <a:t>title</a:t>
            </a:r>
            <a:endParaRPr lang="fr-FR" dirty="0"/>
          </a:p>
        </p:txBody>
      </p:sp>
      <p:sp>
        <p:nvSpPr>
          <p:cNvPr id="38" name="Text Placeholder 2"/>
          <p:cNvSpPr>
            <a:spLocks noGrp="1"/>
          </p:cNvSpPr>
          <p:nvPr>
            <p:ph idx="1" hasCustomPrompt="1"/>
          </p:nvPr>
        </p:nvSpPr>
        <p:spPr>
          <a:xfrm>
            <a:off x="842464" y="985142"/>
            <a:ext cx="8063423" cy="37400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fr-FR" dirty="0"/>
              <a:t>Click to </a:t>
            </a:r>
            <a:r>
              <a:rPr lang="fr-FR" dirty="0" err="1"/>
              <a:t>edit</a:t>
            </a:r>
            <a:r>
              <a:rPr lang="fr-FR" dirty="0"/>
              <a:t> </a:t>
            </a:r>
            <a:r>
              <a:rPr lang="fr-FR" dirty="0" err="1"/>
              <a:t>text</a:t>
            </a:r>
            <a:endParaRPr lang="fr-FR" dirty="0"/>
          </a:p>
          <a:p>
            <a:pPr lvl="1"/>
            <a:r>
              <a:rPr lang="fr-FR" dirty="0" err="1"/>
              <a:t>Text</a:t>
            </a:r>
            <a:r>
              <a:rPr lang="fr-FR" dirty="0"/>
              <a:t> second </a:t>
            </a:r>
            <a:r>
              <a:rPr lang="fr-FR" dirty="0" err="1"/>
              <a:t>level</a:t>
            </a:r>
            <a:endParaRPr lang="fr-FR" dirty="0"/>
          </a:p>
          <a:p>
            <a:pPr lvl="2"/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third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  <a:p>
            <a:pPr lvl="3"/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fourth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  <a:p>
            <a:pPr lvl="4"/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fifth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</p:txBody>
      </p:sp>
      <p:pic>
        <p:nvPicPr>
          <p:cNvPr id="15" name="Picture 14" descr="bandeau pied de page OK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916" y="797845"/>
            <a:ext cx="463265" cy="3791459"/>
          </a:xfrm>
          <a:prstGeom prst="rect">
            <a:avLst/>
          </a:prstGeom>
        </p:spPr>
      </p:pic>
      <p:sp>
        <p:nvSpPr>
          <p:cNvPr id="16" name="Footer Placeholder 1"/>
          <p:cNvSpPr>
            <a:spLocks noGrp="1"/>
          </p:cNvSpPr>
          <p:nvPr>
            <p:ph type="ftr" sz="quarter" idx="3"/>
          </p:nvPr>
        </p:nvSpPr>
        <p:spPr>
          <a:xfrm rot="16200000">
            <a:off x="-251665" y="1353028"/>
            <a:ext cx="1432862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00">
                <a:solidFill>
                  <a:schemeClr val="tx2"/>
                </a:solidFill>
              </a:defRPr>
            </a:lvl1pPr>
          </a:lstStyle>
          <a:p>
            <a:r>
              <a:rPr lang="en-US"/>
              <a:t>Confidential / Restricted / Public</a:t>
            </a:r>
          </a:p>
          <a:p>
            <a:r>
              <a:rPr lang="en-US"/>
              <a:t>Presentation or part title</a:t>
            </a:r>
            <a:endParaRPr lang="fr-FR"/>
          </a:p>
        </p:txBody>
      </p:sp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1676" y="3988487"/>
            <a:ext cx="906178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00">
                <a:solidFill>
                  <a:schemeClr val="tx2"/>
                </a:solidFill>
              </a:defRPr>
            </a:lvl1pPr>
          </a:lstStyle>
          <a:p>
            <a:fld id="{8874589A-15FC-AC4F-BBBB-BFA1B5F99052}" type="datetime1">
              <a:rPr lang="fr-FR" smtClean="0"/>
              <a:t>13/03/2019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4145886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Connector 15"/>
          <p:cNvCxnSpPr/>
          <p:nvPr userDrawn="1"/>
        </p:nvCxnSpPr>
        <p:spPr>
          <a:xfrm>
            <a:off x="4572000" y="1088121"/>
            <a:ext cx="0" cy="3637087"/>
          </a:xfrm>
          <a:prstGeom prst="line">
            <a:avLst/>
          </a:prstGeom>
          <a:ln w="635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5244818" y="3512054"/>
            <a:ext cx="2960393" cy="1213154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0" indent="0">
              <a:spcAft>
                <a:spcPts val="600"/>
              </a:spcAft>
              <a:buNone/>
              <a:defRPr sz="1300">
                <a:solidFill>
                  <a:srgbClr val="320086"/>
                </a:solidFill>
              </a:defRPr>
            </a:lvl2pPr>
            <a:lvl3pPr marL="176213" indent="-84138">
              <a:buFont typeface="Modern No. 20"/>
              <a:buChar char="&gt;"/>
              <a:defRPr sz="1100">
                <a:solidFill>
                  <a:schemeClr val="bg1">
                    <a:lumMod val="50000"/>
                  </a:schemeClr>
                </a:solidFill>
              </a:defRPr>
            </a:lvl3pPr>
            <a:lvl4pPr marL="269875" indent="-93663">
              <a:buFont typeface="Arial"/>
              <a:buChar char="•"/>
              <a:defRPr sz="1000" baseline="0">
                <a:solidFill>
                  <a:srgbClr val="7F7F7F"/>
                </a:solidFill>
              </a:defRPr>
            </a:lvl4pPr>
            <a:lvl5pPr marL="361950" indent="-92075">
              <a:buFont typeface="Arial"/>
              <a:buChar char="-"/>
              <a:defRPr sz="900">
                <a:solidFill>
                  <a:srgbClr val="7F7F7F"/>
                </a:solidFill>
              </a:defRPr>
            </a:lvl5pPr>
          </a:lstStyle>
          <a:p>
            <a:pPr lvl="0"/>
            <a:r>
              <a:rPr lang="fr-FR" dirty="0" err="1"/>
              <a:t>Highlighted</a:t>
            </a:r>
            <a:r>
              <a:rPr lang="fr-FR" dirty="0"/>
              <a:t> content.</a:t>
            </a:r>
          </a:p>
        </p:txBody>
      </p:sp>
      <p:sp>
        <p:nvSpPr>
          <p:cNvPr id="53" name="Text Placeholder 2"/>
          <p:cNvSpPr>
            <a:spLocks noGrp="1"/>
          </p:cNvSpPr>
          <p:nvPr>
            <p:ph idx="28" hasCustomPrompt="1"/>
          </p:nvPr>
        </p:nvSpPr>
        <p:spPr>
          <a:xfrm>
            <a:off x="4757023" y="986968"/>
            <a:ext cx="4148863" cy="20265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lang="fr-FR" sz="1600" noProof="1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 lang="fr-FR" sz="1400" kern="1200" noProof="1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>
              <a:defRPr lang="fr-FR" sz="1100" kern="1200" noProof="1" smtClean="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>
              <a:defRPr lang="fr-FR" sz="1000" kern="1200" baseline="0" noProof="1" smtClean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>
              <a:defRPr lang="fr-FR" sz="900" kern="1200" noProof="1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fr-FR" dirty="0"/>
              <a:t>Click to </a:t>
            </a:r>
            <a:r>
              <a:rPr lang="fr-FR" dirty="0" err="1"/>
              <a:t>edit</a:t>
            </a:r>
            <a:r>
              <a:rPr lang="fr-FR" dirty="0"/>
              <a:t> </a:t>
            </a:r>
            <a:r>
              <a:rPr lang="fr-FR" dirty="0" err="1"/>
              <a:t>text</a:t>
            </a:r>
            <a:endParaRPr lang="fr-FR" dirty="0"/>
          </a:p>
          <a:p>
            <a:pPr lvl="1"/>
            <a:r>
              <a:rPr lang="fr-FR" dirty="0" err="1"/>
              <a:t>Text</a:t>
            </a:r>
            <a:r>
              <a:rPr lang="fr-FR" dirty="0"/>
              <a:t> second </a:t>
            </a:r>
            <a:r>
              <a:rPr lang="fr-FR" dirty="0" err="1"/>
              <a:t>level</a:t>
            </a:r>
            <a:endParaRPr lang="fr-FR" dirty="0"/>
          </a:p>
          <a:p>
            <a:pPr lvl="2"/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third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  <a:p>
            <a:pPr lvl="3"/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fourth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  <a:p>
            <a:pPr lvl="4"/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fifth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</p:txBody>
      </p:sp>
      <p:sp>
        <p:nvSpPr>
          <p:cNvPr id="34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240729" y="4725208"/>
            <a:ext cx="453452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2"/>
                </a:solidFill>
              </a:defRPr>
            </a:lvl1pPr>
          </a:lstStyle>
          <a:p>
            <a:fld id="{01F5D2D7-BF93-6348-8488-F08B04519FA8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35" name="Picture 34" descr="Logo Idemia_RVB gris.pn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8720" y="229060"/>
            <a:ext cx="465234" cy="389174"/>
          </a:xfrm>
          <a:prstGeom prst="rect">
            <a:avLst/>
          </a:prstGeom>
        </p:spPr>
      </p:pic>
      <p:sp>
        <p:nvSpPr>
          <p:cNvPr id="37" name="Title 1"/>
          <p:cNvSpPr>
            <a:spLocks noGrp="1"/>
          </p:cNvSpPr>
          <p:nvPr>
            <p:ph type="title" hasCustomPrompt="1"/>
          </p:nvPr>
        </p:nvSpPr>
        <p:spPr>
          <a:xfrm>
            <a:off x="842465" y="227980"/>
            <a:ext cx="8063422" cy="43132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fr-FR" dirty="0"/>
              <a:t>Click to </a:t>
            </a:r>
            <a:r>
              <a:rPr lang="fr-FR" dirty="0" err="1"/>
              <a:t>edit</a:t>
            </a:r>
            <a:r>
              <a:rPr lang="fr-FR" dirty="0"/>
              <a:t> </a:t>
            </a:r>
            <a:r>
              <a:rPr lang="fr-FR" dirty="0" err="1"/>
              <a:t>title</a:t>
            </a:r>
            <a:endParaRPr lang="fr-FR" dirty="0"/>
          </a:p>
        </p:txBody>
      </p:sp>
      <p:sp>
        <p:nvSpPr>
          <p:cNvPr id="38" name="Text Placeholder 2"/>
          <p:cNvSpPr>
            <a:spLocks noGrp="1"/>
          </p:cNvSpPr>
          <p:nvPr>
            <p:ph idx="1" hasCustomPrompt="1"/>
          </p:nvPr>
        </p:nvSpPr>
        <p:spPr>
          <a:xfrm>
            <a:off x="842464" y="985142"/>
            <a:ext cx="3555977" cy="37400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fr-FR" dirty="0"/>
              <a:t>Click to </a:t>
            </a:r>
            <a:r>
              <a:rPr lang="fr-FR" dirty="0" err="1"/>
              <a:t>edit</a:t>
            </a:r>
            <a:r>
              <a:rPr lang="fr-FR" dirty="0"/>
              <a:t> </a:t>
            </a:r>
            <a:r>
              <a:rPr lang="fr-FR" dirty="0" err="1"/>
              <a:t>text</a:t>
            </a:r>
            <a:endParaRPr lang="fr-FR" dirty="0"/>
          </a:p>
          <a:p>
            <a:pPr lvl="1"/>
            <a:r>
              <a:rPr lang="fr-FR" dirty="0" err="1"/>
              <a:t>Text</a:t>
            </a:r>
            <a:r>
              <a:rPr lang="fr-FR" dirty="0"/>
              <a:t> second </a:t>
            </a:r>
            <a:r>
              <a:rPr lang="fr-FR" dirty="0" err="1"/>
              <a:t>level</a:t>
            </a:r>
            <a:endParaRPr lang="fr-FR" dirty="0"/>
          </a:p>
          <a:p>
            <a:pPr lvl="2"/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third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  <a:p>
            <a:pPr lvl="3"/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fourth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  <a:p>
            <a:pPr lvl="4"/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fifth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</p:txBody>
      </p:sp>
      <p:cxnSp>
        <p:nvCxnSpPr>
          <p:cNvPr id="26" name="Straight Connector 25"/>
          <p:cNvCxnSpPr/>
          <p:nvPr userDrawn="1"/>
        </p:nvCxnSpPr>
        <p:spPr>
          <a:xfrm>
            <a:off x="936176" y="807513"/>
            <a:ext cx="7969710" cy="0"/>
          </a:xfrm>
          <a:prstGeom prst="line">
            <a:avLst/>
          </a:prstGeom>
          <a:ln w="38100" cmpd="sng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8" name="Picture 17" descr="bandeau pied de page OK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916" y="797845"/>
            <a:ext cx="463265" cy="3791459"/>
          </a:xfrm>
          <a:prstGeom prst="rect">
            <a:avLst/>
          </a:prstGeom>
        </p:spPr>
      </p:pic>
      <p:sp>
        <p:nvSpPr>
          <p:cNvPr id="19" name="Footer Placeholder 1"/>
          <p:cNvSpPr>
            <a:spLocks noGrp="1"/>
          </p:cNvSpPr>
          <p:nvPr>
            <p:ph type="ftr" sz="quarter" idx="3"/>
          </p:nvPr>
        </p:nvSpPr>
        <p:spPr>
          <a:xfrm rot="16200000">
            <a:off x="-251665" y="1353028"/>
            <a:ext cx="1432862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00">
                <a:solidFill>
                  <a:schemeClr val="tx2"/>
                </a:solidFill>
              </a:defRPr>
            </a:lvl1pPr>
          </a:lstStyle>
          <a:p>
            <a:r>
              <a:rPr lang="en-US"/>
              <a:t>Confidential / Restricted / Public</a:t>
            </a:r>
          </a:p>
          <a:p>
            <a:r>
              <a:rPr lang="en-US"/>
              <a:t>Presentation or part title</a:t>
            </a:r>
            <a:endParaRPr lang="fr-FR"/>
          </a:p>
        </p:txBody>
      </p:sp>
      <p:sp>
        <p:nvSpPr>
          <p:cNvPr id="28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1676" y="3988487"/>
            <a:ext cx="906178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00">
                <a:solidFill>
                  <a:schemeClr val="tx2"/>
                </a:solidFill>
              </a:defRPr>
            </a:lvl1pPr>
          </a:lstStyle>
          <a:p>
            <a:fld id="{3E667E02-D60E-074E-B83A-1E08F14DC8B4}" type="datetime1">
              <a:rPr lang="fr-FR" smtClean="0"/>
              <a:t>13/03/2019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6735592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Connector 15"/>
          <p:cNvCxnSpPr/>
          <p:nvPr userDrawn="1"/>
        </p:nvCxnSpPr>
        <p:spPr>
          <a:xfrm>
            <a:off x="4873205" y="1088121"/>
            <a:ext cx="0" cy="3637087"/>
          </a:xfrm>
          <a:prstGeom prst="line">
            <a:avLst/>
          </a:prstGeom>
          <a:ln w="635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240729" y="4725208"/>
            <a:ext cx="453452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2"/>
                </a:solidFill>
              </a:defRPr>
            </a:lvl1pPr>
          </a:lstStyle>
          <a:p>
            <a:fld id="{01F5D2D7-BF93-6348-8488-F08B04519FA8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35" name="Picture 34" descr="Logo Idemia_RVB gris.pn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8720" y="229060"/>
            <a:ext cx="465234" cy="389174"/>
          </a:xfrm>
          <a:prstGeom prst="rect">
            <a:avLst/>
          </a:prstGeom>
        </p:spPr>
      </p:pic>
      <p:sp>
        <p:nvSpPr>
          <p:cNvPr id="37" name="Title 1"/>
          <p:cNvSpPr>
            <a:spLocks noGrp="1"/>
          </p:cNvSpPr>
          <p:nvPr>
            <p:ph type="title" hasCustomPrompt="1"/>
          </p:nvPr>
        </p:nvSpPr>
        <p:spPr>
          <a:xfrm>
            <a:off x="842465" y="227980"/>
            <a:ext cx="8063422" cy="43132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fr-FR" dirty="0"/>
              <a:t>Click to </a:t>
            </a:r>
            <a:r>
              <a:rPr lang="fr-FR" dirty="0" err="1"/>
              <a:t>edit</a:t>
            </a:r>
            <a:r>
              <a:rPr lang="fr-FR" dirty="0"/>
              <a:t> </a:t>
            </a:r>
            <a:r>
              <a:rPr lang="fr-FR" dirty="0" err="1"/>
              <a:t>title</a:t>
            </a:r>
            <a:endParaRPr lang="fr-FR" dirty="0"/>
          </a:p>
        </p:txBody>
      </p:sp>
      <p:sp>
        <p:nvSpPr>
          <p:cNvPr id="38" name="Text Placeholder 2"/>
          <p:cNvSpPr>
            <a:spLocks noGrp="1"/>
          </p:cNvSpPr>
          <p:nvPr>
            <p:ph idx="1" hasCustomPrompt="1"/>
          </p:nvPr>
        </p:nvSpPr>
        <p:spPr>
          <a:xfrm>
            <a:off x="842464" y="1571342"/>
            <a:ext cx="3912774" cy="31538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fr-FR" dirty="0"/>
              <a:t>Click to </a:t>
            </a:r>
            <a:r>
              <a:rPr lang="fr-FR" dirty="0" err="1"/>
              <a:t>edit</a:t>
            </a:r>
            <a:r>
              <a:rPr lang="fr-FR" dirty="0"/>
              <a:t> </a:t>
            </a:r>
            <a:r>
              <a:rPr lang="fr-FR" dirty="0" err="1"/>
              <a:t>text</a:t>
            </a:r>
            <a:endParaRPr lang="fr-FR" dirty="0"/>
          </a:p>
          <a:p>
            <a:pPr lvl="1"/>
            <a:r>
              <a:rPr lang="fr-FR" dirty="0" err="1"/>
              <a:t>Text</a:t>
            </a:r>
            <a:r>
              <a:rPr lang="fr-FR" dirty="0"/>
              <a:t> second </a:t>
            </a:r>
            <a:r>
              <a:rPr lang="fr-FR" dirty="0" err="1"/>
              <a:t>level</a:t>
            </a:r>
            <a:endParaRPr lang="fr-FR" dirty="0"/>
          </a:p>
          <a:p>
            <a:pPr lvl="2"/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third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  <a:p>
            <a:pPr lvl="3"/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fourth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  <a:p>
            <a:pPr lvl="4"/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fifth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</p:txBody>
      </p:sp>
      <p:sp>
        <p:nvSpPr>
          <p:cNvPr id="26" name="Text Placeholder 2"/>
          <p:cNvSpPr>
            <a:spLocks noGrp="1"/>
          </p:cNvSpPr>
          <p:nvPr>
            <p:ph idx="29" hasCustomPrompt="1"/>
          </p:nvPr>
        </p:nvSpPr>
        <p:spPr>
          <a:xfrm>
            <a:off x="4993112" y="1571342"/>
            <a:ext cx="3912774" cy="31538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fr-FR" dirty="0"/>
              <a:t>Click to </a:t>
            </a:r>
            <a:r>
              <a:rPr lang="fr-FR" dirty="0" err="1"/>
              <a:t>edit</a:t>
            </a:r>
            <a:r>
              <a:rPr lang="fr-FR" dirty="0"/>
              <a:t> </a:t>
            </a:r>
            <a:r>
              <a:rPr lang="fr-FR" dirty="0" err="1"/>
              <a:t>text</a:t>
            </a:r>
            <a:endParaRPr lang="fr-FR" dirty="0"/>
          </a:p>
          <a:p>
            <a:pPr lvl="1"/>
            <a:r>
              <a:rPr lang="fr-FR" dirty="0" err="1"/>
              <a:t>Text</a:t>
            </a:r>
            <a:r>
              <a:rPr lang="fr-FR" dirty="0"/>
              <a:t> second </a:t>
            </a:r>
            <a:r>
              <a:rPr lang="fr-FR" dirty="0" err="1"/>
              <a:t>level</a:t>
            </a:r>
            <a:endParaRPr lang="fr-FR" dirty="0"/>
          </a:p>
          <a:p>
            <a:pPr lvl="2"/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third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  <a:p>
            <a:pPr lvl="3"/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fourth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  <a:p>
            <a:pPr lvl="4"/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fifth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</p:txBody>
      </p:sp>
      <p:sp>
        <p:nvSpPr>
          <p:cNvPr id="28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842462" y="985143"/>
            <a:ext cx="3912775" cy="496641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buNone/>
              <a:defRPr sz="2400" b="1" baseline="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fr-FR" dirty="0"/>
              <a:t>Main </a:t>
            </a:r>
            <a:r>
              <a:rPr lang="fr-FR" dirty="0" err="1"/>
              <a:t>title</a:t>
            </a:r>
            <a:endParaRPr lang="fr-FR" dirty="0"/>
          </a:p>
        </p:txBody>
      </p:sp>
      <p:sp>
        <p:nvSpPr>
          <p:cNvPr id="29" name="Text Placeholder 4"/>
          <p:cNvSpPr>
            <a:spLocks noGrp="1"/>
          </p:cNvSpPr>
          <p:nvPr>
            <p:ph type="body" sz="quarter" idx="30" hasCustomPrompt="1"/>
          </p:nvPr>
        </p:nvSpPr>
        <p:spPr>
          <a:xfrm>
            <a:off x="4993110" y="985143"/>
            <a:ext cx="3912775" cy="496641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buNone/>
              <a:defRPr sz="2400" b="1" baseline="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fr-FR" dirty="0"/>
              <a:t>Main </a:t>
            </a:r>
            <a:r>
              <a:rPr lang="fr-FR" dirty="0" err="1"/>
              <a:t>title</a:t>
            </a:r>
            <a:endParaRPr lang="fr-FR" dirty="0"/>
          </a:p>
        </p:txBody>
      </p:sp>
      <p:cxnSp>
        <p:nvCxnSpPr>
          <p:cNvPr id="25" name="Straight Connector 24"/>
          <p:cNvCxnSpPr/>
          <p:nvPr userDrawn="1"/>
        </p:nvCxnSpPr>
        <p:spPr>
          <a:xfrm>
            <a:off x="936176" y="807513"/>
            <a:ext cx="7969710" cy="0"/>
          </a:xfrm>
          <a:prstGeom prst="line">
            <a:avLst/>
          </a:prstGeom>
          <a:ln w="38100" cmpd="sng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9" name="Picture 18" descr="bandeau pied de page OK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916" y="797845"/>
            <a:ext cx="463265" cy="3791459"/>
          </a:xfrm>
          <a:prstGeom prst="rect">
            <a:avLst/>
          </a:prstGeom>
        </p:spPr>
      </p:pic>
      <p:sp>
        <p:nvSpPr>
          <p:cNvPr id="30" name="Footer Placeholder 1"/>
          <p:cNvSpPr>
            <a:spLocks noGrp="1"/>
          </p:cNvSpPr>
          <p:nvPr>
            <p:ph type="ftr" sz="quarter" idx="3"/>
          </p:nvPr>
        </p:nvSpPr>
        <p:spPr>
          <a:xfrm rot="16200000">
            <a:off x="-251665" y="1353028"/>
            <a:ext cx="1432862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00">
                <a:solidFill>
                  <a:schemeClr val="tx2"/>
                </a:solidFill>
              </a:defRPr>
            </a:lvl1pPr>
          </a:lstStyle>
          <a:p>
            <a:r>
              <a:rPr lang="en-US"/>
              <a:t>Confidential / Restricted / Public</a:t>
            </a:r>
          </a:p>
          <a:p>
            <a:r>
              <a:rPr lang="en-US"/>
              <a:t>Presentation or part title</a:t>
            </a:r>
            <a:endParaRPr lang="fr-FR"/>
          </a:p>
        </p:txBody>
      </p:sp>
      <p:sp>
        <p:nvSpPr>
          <p:cNvPr id="31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1676" y="3988487"/>
            <a:ext cx="906178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00">
                <a:solidFill>
                  <a:schemeClr val="tx2"/>
                </a:solidFill>
              </a:defRPr>
            </a:lvl1pPr>
          </a:lstStyle>
          <a:p>
            <a:fld id="{DD77ADE7-D273-474C-96BD-D498C17FEF6D}" type="datetime1">
              <a:rPr lang="fr-FR" smtClean="0"/>
              <a:t>13/03/2019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7502555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842463" y="985142"/>
            <a:ext cx="3559777" cy="1278797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buNone/>
              <a:defRPr sz="2400" b="1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fr-FR" dirty="0"/>
              <a:t>Page </a:t>
            </a:r>
            <a:r>
              <a:rPr lang="fr-FR" dirty="0" err="1"/>
              <a:t>title</a:t>
            </a:r>
            <a:r>
              <a:rPr lang="fr-FR" dirty="0"/>
              <a:t> on </a:t>
            </a:r>
            <a:r>
              <a:rPr lang="fr-FR" dirty="0" err="1"/>
              <a:t>two</a:t>
            </a:r>
            <a:r>
              <a:rPr lang="fr-FR" dirty="0"/>
              <a:t> or </a:t>
            </a:r>
            <a:r>
              <a:rPr lang="fr-FR" dirty="0" err="1"/>
              <a:t>three</a:t>
            </a:r>
            <a:r>
              <a:rPr lang="fr-FR" dirty="0"/>
              <a:t> </a:t>
            </a:r>
            <a:r>
              <a:rPr lang="fr-FR" dirty="0" err="1"/>
              <a:t>lines</a:t>
            </a:r>
            <a:r>
              <a:rPr lang="fr-FR" dirty="0"/>
              <a:t> maximum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7" hasCustomPrompt="1"/>
          </p:nvPr>
        </p:nvSpPr>
        <p:spPr>
          <a:xfrm>
            <a:off x="936176" y="2573338"/>
            <a:ext cx="3462265" cy="2152650"/>
          </a:xfrm>
          <a:prstGeom prst="rect">
            <a:avLst/>
          </a:prstGeom>
          <a:solidFill>
            <a:srgbClr val="D9D9D9"/>
          </a:solidFill>
        </p:spPr>
        <p:txBody>
          <a:bodyPr vert="horz"/>
          <a:lstStyle>
            <a:lvl1pPr marL="0" indent="0" algn="l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fr-FR"/>
              <a:t>IMAGE</a:t>
            </a:r>
          </a:p>
        </p:txBody>
      </p:sp>
      <p:sp>
        <p:nvSpPr>
          <p:cNvPr id="38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4886235" y="3767974"/>
            <a:ext cx="3078135" cy="958014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  <a:lvl2pPr marL="0" indent="0">
              <a:spcAft>
                <a:spcPts val="600"/>
              </a:spcAft>
              <a:buNone/>
              <a:defRPr sz="1300">
                <a:solidFill>
                  <a:srgbClr val="320086"/>
                </a:solidFill>
              </a:defRPr>
            </a:lvl2pPr>
            <a:lvl3pPr marL="176213" indent="-84138">
              <a:buFont typeface="Modern No. 20"/>
              <a:buChar char="&gt;"/>
              <a:defRPr sz="1100">
                <a:solidFill>
                  <a:schemeClr val="bg1">
                    <a:lumMod val="50000"/>
                  </a:schemeClr>
                </a:solidFill>
              </a:defRPr>
            </a:lvl3pPr>
            <a:lvl4pPr marL="269875" indent="-93663">
              <a:buFont typeface="Arial"/>
              <a:buChar char="•"/>
              <a:defRPr sz="1000" baseline="0">
                <a:solidFill>
                  <a:srgbClr val="7F7F7F"/>
                </a:solidFill>
              </a:defRPr>
            </a:lvl4pPr>
            <a:lvl5pPr marL="361950" indent="-92075">
              <a:buFont typeface="Arial"/>
              <a:buChar char="-"/>
              <a:defRPr sz="900">
                <a:solidFill>
                  <a:srgbClr val="7F7F7F"/>
                </a:solidFill>
              </a:defRPr>
            </a:lvl5pPr>
          </a:lstStyle>
          <a:p>
            <a:pPr lvl="0"/>
            <a:r>
              <a:rPr lang="fr-FR" dirty="0" err="1"/>
              <a:t>Highlighted</a:t>
            </a:r>
            <a:r>
              <a:rPr lang="fr-FR" dirty="0"/>
              <a:t> content.</a:t>
            </a:r>
          </a:p>
        </p:txBody>
      </p:sp>
      <p:sp>
        <p:nvSpPr>
          <p:cNvPr id="35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240729" y="4725208"/>
            <a:ext cx="453452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2"/>
                </a:solidFill>
              </a:defRPr>
            </a:lvl1pPr>
          </a:lstStyle>
          <a:p>
            <a:fld id="{01F5D2D7-BF93-6348-8488-F08B04519FA8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36" name="Picture 35" descr="Logo Idemia_RVB gris.pn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8720" y="229060"/>
            <a:ext cx="465234" cy="389174"/>
          </a:xfrm>
          <a:prstGeom prst="rect">
            <a:avLst/>
          </a:prstGeom>
        </p:spPr>
      </p:pic>
      <p:sp>
        <p:nvSpPr>
          <p:cNvPr id="39" name="Title 1"/>
          <p:cNvSpPr>
            <a:spLocks noGrp="1"/>
          </p:cNvSpPr>
          <p:nvPr>
            <p:ph type="title" hasCustomPrompt="1"/>
          </p:nvPr>
        </p:nvSpPr>
        <p:spPr>
          <a:xfrm>
            <a:off x="842465" y="227980"/>
            <a:ext cx="8063422" cy="43132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fr-FR" dirty="0"/>
              <a:t>Click to </a:t>
            </a:r>
            <a:r>
              <a:rPr lang="fr-FR" dirty="0" err="1"/>
              <a:t>edit</a:t>
            </a:r>
            <a:r>
              <a:rPr lang="fr-FR" dirty="0"/>
              <a:t> </a:t>
            </a:r>
            <a:r>
              <a:rPr lang="fr-FR" dirty="0" err="1"/>
              <a:t>title</a:t>
            </a:r>
            <a:endParaRPr lang="fr-FR" dirty="0"/>
          </a:p>
        </p:txBody>
      </p:sp>
      <p:sp>
        <p:nvSpPr>
          <p:cNvPr id="43" name="Text Placeholder 2"/>
          <p:cNvSpPr>
            <a:spLocks noGrp="1"/>
          </p:cNvSpPr>
          <p:nvPr>
            <p:ph idx="28" hasCustomPrompt="1"/>
          </p:nvPr>
        </p:nvSpPr>
        <p:spPr>
          <a:xfrm>
            <a:off x="4757023" y="986968"/>
            <a:ext cx="4148863" cy="20265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lang="fr-FR" sz="1600" noProof="1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 lang="fr-FR" sz="1400" kern="1200" noProof="1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>
              <a:defRPr lang="fr-FR" sz="1100" kern="1200" noProof="1" smtClean="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>
              <a:defRPr lang="fr-FR" sz="1000" kern="1200" baseline="0" noProof="1" smtClean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>
              <a:defRPr lang="fr-FR" sz="900" kern="1200" noProof="1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fr-FR" dirty="0"/>
              <a:t>Click to </a:t>
            </a:r>
            <a:r>
              <a:rPr lang="fr-FR" dirty="0" err="1"/>
              <a:t>edit</a:t>
            </a:r>
            <a:r>
              <a:rPr lang="fr-FR" dirty="0"/>
              <a:t> </a:t>
            </a:r>
            <a:r>
              <a:rPr lang="fr-FR" dirty="0" err="1"/>
              <a:t>text</a:t>
            </a:r>
            <a:endParaRPr lang="fr-FR" dirty="0"/>
          </a:p>
          <a:p>
            <a:pPr lvl="1"/>
            <a:r>
              <a:rPr lang="fr-FR" dirty="0" err="1"/>
              <a:t>Text</a:t>
            </a:r>
            <a:r>
              <a:rPr lang="fr-FR" dirty="0"/>
              <a:t> second </a:t>
            </a:r>
            <a:r>
              <a:rPr lang="fr-FR" dirty="0" err="1"/>
              <a:t>level</a:t>
            </a:r>
            <a:endParaRPr lang="fr-FR" dirty="0"/>
          </a:p>
          <a:p>
            <a:pPr lvl="2"/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third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  <a:p>
            <a:pPr lvl="3"/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fourth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  <a:p>
            <a:pPr lvl="4"/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fifth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</p:txBody>
      </p:sp>
      <p:cxnSp>
        <p:nvCxnSpPr>
          <p:cNvPr id="20" name="Straight Connector 19"/>
          <p:cNvCxnSpPr/>
          <p:nvPr userDrawn="1"/>
        </p:nvCxnSpPr>
        <p:spPr>
          <a:xfrm>
            <a:off x="936176" y="807513"/>
            <a:ext cx="7969710" cy="0"/>
          </a:xfrm>
          <a:prstGeom prst="line">
            <a:avLst/>
          </a:prstGeom>
          <a:ln w="38100" cmpd="sng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8" name="Picture 17" descr="bandeau pied de page OK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916" y="797845"/>
            <a:ext cx="463265" cy="3791459"/>
          </a:xfrm>
          <a:prstGeom prst="rect">
            <a:avLst/>
          </a:prstGeom>
        </p:spPr>
      </p:pic>
      <p:sp>
        <p:nvSpPr>
          <p:cNvPr id="24" name="Footer Placeholder 1"/>
          <p:cNvSpPr>
            <a:spLocks noGrp="1"/>
          </p:cNvSpPr>
          <p:nvPr>
            <p:ph type="ftr" sz="quarter" idx="3"/>
          </p:nvPr>
        </p:nvSpPr>
        <p:spPr>
          <a:xfrm rot="16200000">
            <a:off x="-251665" y="1353028"/>
            <a:ext cx="1432862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00">
                <a:solidFill>
                  <a:schemeClr val="tx2"/>
                </a:solidFill>
              </a:defRPr>
            </a:lvl1pPr>
          </a:lstStyle>
          <a:p>
            <a:r>
              <a:rPr lang="en-US"/>
              <a:t>Confidential / Restricted / Public</a:t>
            </a:r>
          </a:p>
          <a:p>
            <a:r>
              <a:rPr lang="en-US"/>
              <a:t>Presentation or part title</a:t>
            </a:r>
            <a:endParaRPr lang="fr-FR"/>
          </a:p>
        </p:txBody>
      </p:sp>
      <p:sp>
        <p:nvSpPr>
          <p:cNvPr id="27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1676" y="3988487"/>
            <a:ext cx="906178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00">
                <a:solidFill>
                  <a:schemeClr val="tx2"/>
                </a:solidFill>
              </a:defRPr>
            </a:lvl1pPr>
          </a:lstStyle>
          <a:p>
            <a:fld id="{B99935CB-A669-7043-9B53-5526FFD9C064}" type="datetime1">
              <a:rPr lang="fr-FR" smtClean="0"/>
              <a:t>13/03/2019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2558907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240729" y="4725208"/>
            <a:ext cx="453452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2"/>
                </a:solidFill>
              </a:defRPr>
            </a:lvl1pPr>
          </a:lstStyle>
          <a:p>
            <a:fld id="{01F5D2D7-BF93-6348-8488-F08B04519FA8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36" name="Picture 35" descr="Logo Idemia_RVB gris.pn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8720" y="229060"/>
            <a:ext cx="465234" cy="389174"/>
          </a:xfrm>
          <a:prstGeom prst="rect">
            <a:avLst/>
          </a:prstGeom>
        </p:spPr>
      </p:pic>
      <p:sp>
        <p:nvSpPr>
          <p:cNvPr id="39" name="Title 1"/>
          <p:cNvSpPr>
            <a:spLocks noGrp="1"/>
          </p:cNvSpPr>
          <p:nvPr>
            <p:ph type="title"/>
          </p:nvPr>
        </p:nvSpPr>
        <p:spPr>
          <a:xfrm>
            <a:off x="842465" y="227980"/>
            <a:ext cx="8063422" cy="43132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fr-FR" dirty="0"/>
              <a:t>Click to </a:t>
            </a:r>
            <a:r>
              <a:rPr lang="fr-FR" dirty="0" err="1"/>
              <a:t>edit</a:t>
            </a:r>
            <a:r>
              <a:rPr lang="fr-FR" dirty="0"/>
              <a:t> Master </a:t>
            </a:r>
            <a:r>
              <a:rPr lang="fr-FR" dirty="0" err="1"/>
              <a:t>title</a:t>
            </a:r>
            <a:r>
              <a:rPr lang="fr-FR" dirty="0"/>
              <a:t> style</a:t>
            </a:r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936176" y="807513"/>
            <a:ext cx="7969710" cy="0"/>
          </a:xfrm>
          <a:prstGeom prst="line">
            <a:avLst/>
          </a:prstGeom>
          <a:ln w="38100" cmpd="sng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bandeau pied de page OK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916" y="797845"/>
            <a:ext cx="463265" cy="3791459"/>
          </a:xfrm>
          <a:prstGeom prst="rect">
            <a:avLst/>
          </a:prstGeom>
        </p:spPr>
      </p:pic>
      <p:sp>
        <p:nvSpPr>
          <p:cNvPr id="16" name="Footer Placeholder 1"/>
          <p:cNvSpPr>
            <a:spLocks noGrp="1"/>
          </p:cNvSpPr>
          <p:nvPr>
            <p:ph type="ftr" sz="quarter" idx="3"/>
          </p:nvPr>
        </p:nvSpPr>
        <p:spPr>
          <a:xfrm rot="16200000">
            <a:off x="-251665" y="1353028"/>
            <a:ext cx="1432862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00">
                <a:solidFill>
                  <a:schemeClr val="tx2"/>
                </a:solidFill>
              </a:defRPr>
            </a:lvl1pPr>
          </a:lstStyle>
          <a:p>
            <a:r>
              <a:rPr lang="en-US"/>
              <a:t>Confidential / Restricted / Public</a:t>
            </a:r>
          </a:p>
          <a:p>
            <a:r>
              <a:rPr lang="en-US"/>
              <a:t>Presentation or part title</a:t>
            </a:r>
            <a:endParaRPr lang="fr-FR"/>
          </a:p>
        </p:txBody>
      </p:sp>
      <p:sp>
        <p:nvSpPr>
          <p:cNvPr id="17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1676" y="3988487"/>
            <a:ext cx="906178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00">
                <a:solidFill>
                  <a:schemeClr val="tx2"/>
                </a:solidFill>
              </a:defRPr>
            </a:lvl1pPr>
          </a:lstStyle>
          <a:p>
            <a:fld id="{C6CDF767-A729-5F40-8185-CF410F847F19}" type="datetime1">
              <a:rPr lang="fr-FR" smtClean="0"/>
              <a:t>13/03/2019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144150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traits 2-r75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1"/>
            <a:ext cx="7530822" cy="4346698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646924" y="1401528"/>
            <a:ext cx="7855798" cy="1497178"/>
          </a:xfrm>
          <a:prstGeom prst="rect">
            <a:avLst/>
          </a:prstGeom>
        </p:spPr>
        <p:txBody>
          <a:bodyPr vert="horz" anchor="b"/>
          <a:lstStyle>
            <a:lvl1pPr marL="0" indent="0">
              <a:lnSpc>
                <a:spcPct val="80000"/>
              </a:lnSpc>
              <a:buNone/>
              <a:defRPr sz="4800" b="1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fr-FR" dirty="0" err="1"/>
              <a:t>Title</a:t>
            </a:r>
            <a:r>
              <a:rPr lang="fr-FR" dirty="0"/>
              <a:t> of </a:t>
            </a:r>
            <a:r>
              <a:rPr lang="fr-FR" dirty="0" err="1"/>
              <a:t>presentation</a:t>
            </a:r>
            <a:endParaRPr lang="fr-FR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46924" y="2898795"/>
            <a:ext cx="7855798" cy="445241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800" b="1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fr-FR" dirty="0" err="1"/>
              <a:t>Subtitle</a:t>
            </a:r>
            <a:endParaRPr lang="fr-FR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6756902" y="4346698"/>
            <a:ext cx="174582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fld id="{A59150F1-A6A3-C54C-8CED-EB5DF6B373A2}" type="datetime1">
              <a:rPr lang="fr-FR" smtClean="0"/>
              <a:pPr/>
              <a:t>13/03/2019</a:t>
            </a:fld>
            <a:endParaRPr lang="fr-FR"/>
          </a:p>
        </p:txBody>
      </p:sp>
      <p:pic>
        <p:nvPicPr>
          <p:cNvPr id="8" name="Picture 7" descr="Logo Idemia_RVB violet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8197" y="4186879"/>
            <a:ext cx="2049462" cy="511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53063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240729" y="4725208"/>
            <a:ext cx="453452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2"/>
                </a:solidFill>
              </a:defRPr>
            </a:lvl1pPr>
          </a:lstStyle>
          <a:p>
            <a:fld id="{01F5D2D7-BF93-6348-8488-F08B04519FA8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11" name="Picture 10" descr="Logo Idemia_RVB gris.pn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8720" y="229060"/>
            <a:ext cx="465234" cy="389174"/>
          </a:xfrm>
          <a:prstGeom prst="rect">
            <a:avLst/>
          </a:prstGeom>
        </p:spPr>
      </p:pic>
      <p:pic>
        <p:nvPicPr>
          <p:cNvPr id="12" name="Picture 11" descr="bandeau pied de page OK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916" y="797845"/>
            <a:ext cx="463265" cy="3791459"/>
          </a:xfrm>
          <a:prstGeom prst="rect">
            <a:avLst/>
          </a:prstGeom>
        </p:spPr>
      </p:pic>
      <p:sp>
        <p:nvSpPr>
          <p:cNvPr id="13" name="Footer Placeholder 1"/>
          <p:cNvSpPr>
            <a:spLocks noGrp="1"/>
          </p:cNvSpPr>
          <p:nvPr>
            <p:ph type="ftr" sz="quarter" idx="3"/>
          </p:nvPr>
        </p:nvSpPr>
        <p:spPr>
          <a:xfrm rot="16200000">
            <a:off x="-251665" y="1353028"/>
            <a:ext cx="1432862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00">
                <a:solidFill>
                  <a:schemeClr val="tx2"/>
                </a:solidFill>
              </a:defRPr>
            </a:lvl1pPr>
          </a:lstStyle>
          <a:p>
            <a:r>
              <a:rPr lang="en-US"/>
              <a:t>Confidential / Restricted / Public</a:t>
            </a:r>
          </a:p>
          <a:p>
            <a:r>
              <a:rPr lang="en-US"/>
              <a:t>Presentation or part title</a:t>
            </a:r>
            <a:endParaRPr lang="fr-FR"/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1676" y="3988487"/>
            <a:ext cx="906178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00">
                <a:solidFill>
                  <a:schemeClr val="tx2"/>
                </a:solidFill>
              </a:defRPr>
            </a:lvl1pPr>
          </a:lstStyle>
          <a:p>
            <a:fld id="{BB940903-9D18-7849-9AE3-9BCF8656B15B}" type="datetime1">
              <a:rPr lang="fr-FR" smtClean="0"/>
              <a:t>13/03/2019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0456858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ext Placeholder 2"/>
          <p:cNvSpPr>
            <a:spLocks noGrp="1"/>
          </p:cNvSpPr>
          <p:nvPr>
            <p:ph idx="28" hasCustomPrompt="1"/>
          </p:nvPr>
        </p:nvSpPr>
        <p:spPr>
          <a:xfrm>
            <a:off x="3256265" y="986967"/>
            <a:ext cx="5649621" cy="37376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lang="fr-FR" sz="1600" noProof="1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 lang="fr-FR" sz="1400" kern="1200" noProof="1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>
              <a:defRPr lang="fr-FR" sz="1100" kern="1200" noProof="1" smtClean="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>
              <a:defRPr lang="fr-FR" sz="1000" kern="1200" baseline="0" noProof="1" smtClean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>
              <a:defRPr lang="fr-FR" sz="900" kern="1200" noProof="1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fr-FR" dirty="0"/>
              <a:t>Click to </a:t>
            </a:r>
            <a:r>
              <a:rPr lang="fr-FR" dirty="0" err="1"/>
              <a:t>edit</a:t>
            </a:r>
            <a:r>
              <a:rPr lang="fr-FR" dirty="0"/>
              <a:t> </a:t>
            </a:r>
            <a:r>
              <a:rPr lang="fr-FR" dirty="0" err="1"/>
              <a:t>text</a:t>
            </a:r>
            <a:endParaRPr lang="fr-FR" dirty="0"/>
          </a:p>
          <a:p>
            <a:pPr lvl="1"/>
            <a:r>
              <a:rPr lang="fr-FR" dirty="0" err="1"/>
              <a:t>Text</a:t>
            </a:r>
            <a:r>
              <a:rPr lang="fr-FR" dirty="0"/>
              <a:t> second </a:t>
            </a:r>
            <a:r>
              <a:rPr lang="fr-FR" dirty="0" err="1"/>
              <a:t>level</a:t>
            </a:r>
            <a:endParaRPr lang="fr-FR" dirty="0"/>
          </a:p>
          <a:p>
            <a:pPr lvl="2"/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third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  <a:p>
            <a:pPr lvl="3"/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fourth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  <a:p>
            <a:pPr lvl="4"/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fifth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</p:txBody>
      </p:sp>
      <p:sp>
        <p:nvSpPr>
          <p:cNvPr id="34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240729" y="4725208"/>
            <a:ext cx="453452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2"/>
                </a:solidFill>
              </a:defRPr>
            </a:lvl1pPr>
          </a:lstStyle>
          <a:p>
            <a:fld id="{01F5D2D7-BF93-6348-8488-F08B04519FA8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35" name="Picture 34" descr="Logo Idemia_RVB gris.pn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8720" y="229060"/>
            <a:ext cx="465234" cy="389174"/>
          </a:xfrm>
          <a:prstGeom prst="rect">
            <a:avLst/>
          </a:prstGeom>
        </p:spPr>
      </p:pic>
      <p:sp>
        <p:nvSpPr>
          <p:cNvPr id="37" name="Title 1"/>
          <p:cNvSpPr>
            <a:spLocks noGrp="1"/>
          </p:cNvSpPr>
          <p:nvPr>
            <p:ph type="title" hasCustomPrompt="1"/>
          </p:nvPr>
        </p:nvSpPr>
        <p:spPr>
          <a:xfrm>
            <a:off x="842465" y="227980"/>
            <a:ext cx="8063422" cy="43132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fr-FR" dirty="0"/>
              <a:t>Click to </a:t>
            </a:r>
            <a:r>
              <a:rPr lang="fr-FR" dirty="0" err="1"/>
              <a:t>edit</a:t>
            </a:r>
            <a:r>
              <a:rPr lang="fr-FR" dirty="0"/>
              <a:t> </a:t>
            </a:r>
            <a:r>
              <a:rPr lang="fr-FR" dirty="0" err="1"/>
              <a:t>title</a:t>
            </a:r>
            <a:endParaRPr lang="fr-FR" dirty="0"/>
          </a:p>
        </p:txBody>
      </p:sp>
      <p:sp>
        <p:nvSpPr>
          <p:cNvPr id="26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936176" y="3767974"/>
            <a:ext cx="2165417" cy="958014"/>
          </a:xfrm>
          <a:prstGeom prst="rect">
            <a:avLst/>
          </a:prstGeom>
        </p:spPr>
        <p:txBody>
          <a:bodyPr vert="horz" anchor="b">
            <a:normAutofit/>
          </a:bodyPr>
          <a:lstStyle>
            <a:lvl1pPr marL="0" indent="0" algn="r">
              <a:buNone/>
              <a:defRPr sz="1200" i="1" baseline="0">
                <a:solidFill>
                  <a:schemeClr val="bg1"/>
                </a:solidFill>
              </a:defRPr>
            </a:lvl1pPr>
            <a:lvl2pPr marL="0" indent="0">
              <a:spcAft>
                <a:spcPts val="600"/>
              </a:spcAft>
              <a:buNone/>
              <a:defRPr sz="1300">
                <a:solidFill>
                  <a:srgbClr val="320086"/>
                </a:solidFill>
              </a:defRPr>
            </a:lvl2pPr>
            <a:lvl3pPr marL="176213" indent="-84138">
              <a:buFont typeface="Modern No. 20"/>
              <a:buChar char="&gt;"/>
              <a:defRPr sz="1100">
                <a:solidFill>
                  <a:schemeClr val="bg1">
                    <a:lumMod val="50000"/>
                  </a:schemeClr>
                </a:solidFill>
              </a:defRPr>
            </a:lvl3pPr>
            <a:lvl4pPr marL="269875" indent="-93663">
              <a:buFont typeface="Arial"/>
              <a:buChar char="•"/>
              <a:defRPr sz="1000" baseline="0">
                <a:solidFill>
                  <a:srgbClr val="7F7F7F"/>
                </a:solidFill>
              </a:defRPr>
            </a:lvl4pPr>
            <a:lvl5pPr marL="361950" indent="-92075">
              <a:buFont typeface="Arial"/>
              <a:buChar char="-"/>
              <a:defRPr sz="900">
                <a:solidFill>
                  <a:srgbClr val="7F7F7F"/>
                </a:solidFill>
              </a:defRPr>
            </a:lvl5pPr>
          </a:lstStyle>
          <a:p>
            <a:pPr lvl="0"/>
            <a:r>
              <a:rPr lang="fr-FR" dirty="0"/>
              <a:t>Caption.</a:t>
            </a:r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936176" y="807513"/>
            <a:ext cx="7969710" cy="0"/>
          </a:xfrm>
          <a:prstGeom prst="line">
            <a:avLst/>
          </a:prstGeom>
          <a:ln w="38100" cmpd="sng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Picture 16" descr="bandeau pied de page OK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916" y="797845"/>
            <a:ext cx="463265" cy="3791459"/>
          </a:xfrm>
          <a:prstGeom prst="rect">
            <a:avLst/>
          </a:prstGeom>
        </p:spPr>
      </p:pic>
      <p:sp>
        <p:nvSpPr>
          <p:cNvPr id="18" name="Footer Placeholder 1"/>
          <p:cNvSpPr>
            <a:spLocks noGrp="1"/>
          </p:cNvSpPr>
          <p:nvPr>
            <p:ph type="ftr" sz="quarter" idx="3"/>
          </p:nvPr>
        </p:nvSpPr>
        <p:spPr>
          <a:xfrm rot="16200000">
            <a:off x="-251665" y="1353028"/>
            <a:ext cx="1432862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00">
                <a:solidFill>
                  <a:schemeClr val="tx2"/>
                </a:solidFill>
              </a:defRPr>
            </a:lvl1pPr>
          </a:lstStyle>
          <a:p>
            <a:r>
              <a:rPr lang="en-US"/>
              <a:t>Confidential / Restricted / Public</a:t>
            </a:r>
          </a:p>
          <a:p>
            <a:r>
              <a:rPr lang="en-US"/>
              <a:t>Presentation or part title</a:t>
            </a:r>
            <a:endParaRPr lang="fr-FR"/>
          </a:p>
        </p:txBody>
      </p:sp>
      <p:sp>
        <p:nvSpPr>
          <p:cNvPr id="19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1676" y="3988487"/>
            <a:ext cx="906178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00">
                <a:solidFill>
                  <a:schemeClr val="tx2"/>
                </a:solidFill>
              </a:defRPr>
            </a:lvl1pPr>
          </a:lstStyle>
          <a:p>
            <a:fld id="{10C5DA4A-D24E-9542-A0E8-3A375EC50F26}" type="datetime1">
              <a:rPr lang="fr-FR" smtClean="0"/>
              <a:t>13/03/2019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9158188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240729" y="4725208"/>
            <a:ext cx="453452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2"/>
                </a:solidFill>
              </a:defRPr>
            </a:lvl1pPr>
          </a:lstStyle>
          <a:p>
            <a:fld id="{01F5D2D7-BF93-6348-8488-F08B04519FA8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35" name="Picture 34" descr="Logo Idemia_RVB gris.pn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8720" y="229060"/>
            <a:ext cx="465234" cy="389174"/>
          </a:xfrm>
          <a:prstGeom prst="rect">
            <a:avLst/>
          </a:prstGeom>
        </p:spPr>
      </p:pic>
      <p:sp>
        <p:nvSpPr>
          <p:cNvPr id="37" name="Title 1"/>
          <p:cNvSpPr>
            <a:spLocks noGrp="1"/>
          </p:cNvSpPr>
          <p:nvPr>
            <p:ph type="title" hasCustomPrompt="1"/>
          </p:nvPr>
        </p:nvSpPr>
        <p:spPr>
          <a:xfrm>
            <a:off x="842465" y="227980"/>
            <a:ext cx="8063422" cy="43132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fr-FR" dirty="0"/>
              <a:t>Click to </a:t>
            </a:r>
            <a:r>
              <a:rPr lang="fr-FR" dirty="0" err="1"/>
              <a:t>edit</a:t>
            </a:r>
            <a:r>
              <a:rPr lang="fr-FR" dirty="0"/>
              <a:t> </a:t>
            </a:r>
            <a:r>
              <a:rPr lang="fr-FR" dirty="0" err="1"/>
              <a:t>title</a:t>
            </a:r>
            <a:endParaRPr lang="fr-FR" dirty="0"/>
          </a:p>
        </p:txBody>
      </p:sp>
      <p:sp>
        <p:nvSpPr>
          <p:cNvPr id="26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936176" y="3767974"/>
            <a:ext cx="2165417" cy="958014"/>
          </a:xfrm>
          <a:prstGeom prst="rect">
            <a:avLst/>
          </a:prstGeom>
        </p:spPr>
        <p:txBody>
          <a:bodyPr vert="horz" anchor="b">
            <a:normAutofit/>
          </a:bodyPr>
          <a:lstStyle>
            <a:lvl1pPr marL="0" indent="0" algn="r">
              <a:buNone/>
              <a:defRPr sz="1200" i="1" baseline="0">
                <a:solidFill>
                  <a:schemeClr val="bg1"/>
                </a:solidFill>
              </a:defRPr>
            </a:lvl1pPr>
            <a:lvl2pPr marL="0" indent="0">
              <a:spcAft>
                <a:spcPts val="600"/>
              </a:spcAft>
              <a:buNone/>
              <a:defRPr sz="1300">
                <a:solidFill>
                  <a:srgbClr val="320086"/>
                </a:solidFill>
              </a:defRPr>
            </a:lvl2pPr>
            <a:lvl3pPr marL="176213" indent="-84138">
              <a:buFont typeface="Modern No. 20"/>
              <a:buChar char="&gt;"/>
              <a:defRPr sz="1100">
                <a:solidFill>
                  <a:schemeClr val="bg1">
                    <a:lumMod val="50000"/>
                  </a:schemeClr>
                </a:solidFill>
              </a:defRPr>
            </a:lvl3pPr>
            <a:lvl4pPr marL="269875" indent="-93663">
              <a:buFont typeface="Arial"/>
              <a:buChar char="•"/>
              <a:defRPr sz="1000" baseline="0">
                <a:solidFill>
                  <a:srgbClr val="7F7F7F"/>
                </a:solidFill>
              </a:defRPr>
            </a:lvl4pPr>
            <a:lvl5pPr marL="361950" indent="-92075">
              <a:buFont typeface="Arial"/>
              <a:buChar char="-"/>
              <a:defRPr sz="900">
                <a:solidFill>
                  <a:srgbClr val="7F7F7F"/>
                </a:solidFill>
              </a:defRPr>
            </a:lvl5pPr>
          </a:lstStyle>
          <a:p>
            <a:pPr lvl="0"/>
            <a:r>
              <a:rPr lang="fr-FR" dirty="0"/>
              <a:t>Caption.</a:t>
            </a:r>
          </a:p>
        </p:txBody>
      </p:sp>
      <p:sp>
        <p:nvSpPr>
          <p:cNvPr id="17" name="Picture Placeholder 4"/>
          <p:cNvSpPr>
            <a:spLocks noGrp="1"/>
          </p:cNvSpPr>
          <p:nvPr>
            <p:ph type="pic" sz="quarter" idx="17" hasCustomPrompt="1"/>
          </p:nvPr>
        </p:nvSpPr>
        <p:spPr>
          <a:xfrm>
            <a:off x="3256266" y="986967"/>
            <a:ext cx="5649620" cy="3737653"/>
          </a:xfrm>
          <a:prstGeom prst="rect">
            <a:avLst/>
          </a:prstGeom>
          <a:solidFill>
            <a:srgbClr val="D9D9D9"/>
          </a:solidFill>
        </p:spPr>
        <p:txBody>
          <a:bodyPr vert="horz"/>
          <a:lstStyle>
            <a:lvl1pPr marL="0" indent="0" algn="l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fr-FR"/>
              <a:t>IMAGE</a:t>
            </a:r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936176" y="807513"/>
            <a:ext cx="7969710" cy="0"/>
          </a:xfrm>
          <a:prstGeom prst="line">
            <a:avLst/>
          </a:prstGeom>
          <a:ln w="38100" cmpd="sng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8" name="Picture 17" descr="bandeau pied de page OK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916" y="797845"/>
            <a:ext cx="463265" cy="3791459"/>
          </a:xfrm>
          <a:prstGeom prst="rect">
            <a:avLst/>
          </a:prstGeom>
        </p:spPr>
      </p:pic>
      <p:sp>
        <p:nvSpPr>
          <p:cNvPr id="19" name="Footer Placeholder 1"/>
          <p:cNvSpPr>
            <a:spLocks noGrp="1"/>
          </p:cNvSpPr>
          <p:nvPr>
            <p:ph type="ftr" sz="quarter" idx="3"/>
          </p:nvPr>
        </p:nvSpPr>
        <p:spPr>
          <a:xfrm rot="16200000">
            <a:off x="-251665" y="1353028"/>
            <a:ext cx="1432862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00">
                <a:solidFill>
                  <a:schemeClr val="tx2"/>
                </a:solidFill>
              </a:defRPr>
            </a:lvl1pPr>
          </a:lstStyle>
          <a:p>
            <a:r>
              <a:rPr lang="en-US"/>
              <a:t>Confidential / Restricted / Public</a:t>
            </a:r>
          </a:p>
          <a:p>
            <a:r>
              <a:rPr lang="en-US"/>
              <a:t>Presentation or part title</a:t>
            </a:r>
            <a:endParaRPr lang="fr-FR"/>
          </a:p>
        </p:txBody>
      </p:sp>
      <p:sp>
        <p:nvSpPr>
          <p:cNvPr id="25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1676" y="3988487"/>
            <a:ext cx="906178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00">
                <a:solidFill>
                  <a:schemeClr val="tx2"/>
                </a:solidFill>
              </a:defRPr>
            </a:lvl1pPr>
          </a:lstStyle>
          <a:p>
            <a:fld id="{4F2F7783-0E8E-954E-B855-D7D47DCD51FE}" type="datetime1">
              <a:rPr lang="fr-FR" smtClean="0"/>
              <a:t>13/03/2019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0568927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pic>
        <p:nvPicPr>
          <p:cNvPr id="16" name="Picture 15" descr="noram-r75.pn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1966" r="7356"/>
          <a:stretch/>
        </p:blipFill>
        <p:spPr>
          <a:xfrm>
            <a:off x="5153861" y="0"/>
            <a:ext cx="3990139" cy="4192962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4147375" y="1151790"/>
            <a:ext cx="86914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100" b="0">
                <a:solidFill>
                  <a:schemeClr val="bg1"/>
                </a:solidFill>
              </a:rPr>
              <a:t>CONTACT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3175831" y="1396329"/>
            <a:ext cx="2812238" cy="257671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000" b="1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fr-FR" dirty="0" err="1"/>
              <a:t>Firstname</a:t>
            </a:r>
            <a:r>
              <a:rPr lang="fr-FR" dirty="0"/>
              <a:t> NAME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3175831" y="1567488"/>
            <a:ext cx="2812238" cy="257671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000" b="0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fr-FR" dirty="0"/>
              <a:t>Job </a:t>
            </a:r>
            <a:r>
              <a:rPr lang="fr-FR" dirty="0" err="1"/>
              <a:t>Title</a:t>
            </a:r>
            <a:r>
              <a:rPr lang="fr-FR" dirty="0"/>
              <a:t> / Service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3175831" y="1738647"/>
            <a:ext cx="2812238" cy="257671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000" b="0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fr-FR" dirty="0" err="1"/>
              <a:t>Department</a:t>
            </a:r>
            <a:endParaRPr lang="fr-FR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3175831" y="1988445"/>
            <a:ext cx="2812238" cy="257671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000" b="0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fr-FR" dirty="0" err="1"/>
              <a:t>firstname.lastname@idemia.com</a:t>
            </a:r>
            <a:endParaRPr lang="fr-FR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3175831" y="2241024"/>
            <a:ext cx="2812238" cy="257671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000" b="0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fr-FR" dirty="0"/>
              <a:t>P. +33 (0) 00 00 00 00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3175831" y="2424946"/>
            <a:ext cx="2812238" cy="257671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000" b="0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fr-FR" dirty="0"/>
              <a:t>M. +33 (0) 00 00 00 00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3175831" y="2608869"/>
            <a:ext cx="2812238" cy="257671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000" b="0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fr-FR" dirty="0"/>
              <a:t>F. +33 (0) 00 00 00 00</a:t>
            </a:r>
          </a:p>
        </p:txBody>
      </p:sp>
      <p:pic>
        <p:nvPicPr>
          <p:cNvPr id="18" name="Picture 17" descr="Logo Idemia_RVB violet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47271" y="3258726"/>
            <a:ext cx="2049460" cy="511852"/>
          </a:xfrm>
          <a:prstGeom prst="rect">
            <a:avLst/>
          </a:prstGeom>
        </p:spPr>
      </p:pic>
      <p:pic>
        <p:nvPicPr>
          <p:cNvPr id="19" name="Picture 18" descr="Bloc_Reseaux sociaux_violet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30000" y="4063155"/>
            <a:ext cx="2484000" cy="708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89817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9139335" cy="5222388"/>
          </a:xfrm>
          <a:prstGeom prst="rect">
            <a:avLst/>
          </a:prstGeom>
          <a:ln w="76200">
            <a:noFill/>
          </a:ln>
        </p:spPr>
      </p:pic>
      <p:pic>
        <p:nvPicPr>
          <p:cNvPr id="14" name="Picture 13" descr="citizen-r75.png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882" r="9111"/>
          <a:stretch/>
        </p:blipFill>
        <p:spPr>
          <a:xfrm>
            <a:off x="4697499" y="0"/>
            <a:ext cx="4446502" cy="3888756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646924" y="470735"/>
            <a:ext cx="7855798" cy="6985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4800" b="1" baseline="0">
                <a:solidFill>
                  <a:srgbClr val="FFFFFF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fr-FR" dirty="0"/>
              <a:t>Citizen Identity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646924" y="470735"/>
            <a:ext cx="7855798" cy="0"/>
          </a:xfrm>
          <a:prstGeom prst="line">
            <a:avLst/>
          </a:prstGeom>
          <a:ln w="38100" cmpd="sng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46924" y="1245427"/>
            <a:ext cx="7855798" cy="445241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800" b="1" baseline="0">
                <a:solidFill>
                  <a:srgbClr val="FFFFFF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fr-FR" dirty="0" err="1"/>
              <a:t>Subtitle</a:t>
            </a:r>
            <a:endParaRPr lang="fr-FR" dirty="0"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6756902" y="4445758"/>
            <a:ext cx="174582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rgbClr val="FFFFFF"/>
                </a:solidFill>
              </a:defRPr>
            </a:lvl1pPr>
          </a:lstStyle>
          <a:p>
            <a:fld id="{0FA45171-E2BA-5F47-ADAC-AAF67D3AF7FA}" type="datetime1">
              <a:rPr lang="fr-FR" noProof="1" smtClean="0"/>
              <a:t>13/03/2019</a:t>
            </a:fld>
            <a:endParaRPr lang="en-GB" noProof="1"/>
          </a:p>
        </p:txBody>
      </p:sp>
      <p:pic>
        <p:nvPicPr>
          <p:cNvPr id="13" name="Picture 9" descr="Logo Idemia_RVB blanc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8197" y="4186879"/>
            <a:ext cx="2049462" cy="511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69347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pic>
        <p:nvPicPr>
          <p:cNvPr id="11" name="Picture 10" descr="citizen-r75.pn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882" r="9111"/>
          <a:stretch/>
        </p:blipFill>
        <p:spPr>
          <a:xfrm>
            <a:off x="4697499" y="0"/>
            <a:ext cx="4446502" cy="3888756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646924" y="1401528"/>
            <a:ext cx="7855798" cy="1497178"/>
          </a:xfrm>
          <a:prstGeom prst="rect">
            <a:avLst/>
          </a:prstGeom>
        </p:spPr>
        <p:txBody>
          <a:bodyPr vert="horz" anchor="b"/>
          <a:lstStyle>
            <a:lvl1pPr marL="0" indent="0">
              <a:lnSpc>
                <a:spcPct val="80000"/>
              </a:lnSpc>
              <a:buNone/>
              <a:defRPr sz="4800" b="1" baseline="0">
                <a:solidFill>
                  <a:srgbClr val="FFFFFF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fr-FR" dirty="0"/>
              <a:t>Citizen Identity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46924" y="2898795"/>
            <a:ext cx="7855798" cy="445241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800" b="1" baseline="0">
                <a:solidFill>
                  <a:srgbClr val="FFFFFF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fr-FR" dirty="0" err="1"/>
              <a:t>Subtitle</a:t>
            </a:r>
            <a:endParaRPr lang="fr-FR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6756902" y="4346698"/>
            <a:ext cx="174582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rgbClr val="FFFFFF"/>
                </a:solidFill>
              </a:defRPr>
            </a:lvl1pPr>
          </a:lstStyle>
          <a:p>
            <a:fld id="{485D5FFA-167D-1440-8138-7A754648ED36}" type="datetime1">
              <a:rPr lang="fr-FR" noProof="1" smtClean="0"/>
              <a:t>13/03/2019</a:t>
            </a:fld>
            <a:endParaRPr lang="en-GB" noProof="1"/>
          </a:p>
        </p:txBody>
      </p:sp>
      <p:pic>
        <p:nvPicPr>
          <p:cNvPr id="12" name="Picture 11" descr="Logo Idemia_RVB blanc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8197" y="4186879"/>
            <a:ext cx="2049462" cy="511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50132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240729" y="4725208"/>
            <a:ext cx="453452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2"/>
                </a:solidFill>
              </a:defRPr>
            </a:lvl1pPr>
          </a:lstStyle>
          <a:p>
            <a:fld id="{01F5D2D7-BF93-6348-8488-F08B04519FA8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35" name="Picture 34" descr="Logo Idemia_RVB gris.pn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8720" y="229060"/>
            <a:ext cx="465234" cy="389174"/>
          </a:xfrm>
          <a:prstGeom prst="rect">
            <a:avLst/>
          </a:prstGeom>
        </p:spPr>
      </p:pic>
      <p:cxnSp>
        <p:nvCxnSpPr>
          <p:cNvPr id="36" name="Straight Connector 35"/>
          <p:cNvCxnSpPr/>
          <p:nvPr userDrawn="1"/>
        </p:nvCxnSpPr>
        <p:spPr>
          <a:xfrm>
            <a:off x="936176" y="807513"/>
            <a:ext cx="7969710" cy="0"/>
          </a:xfrm>
          <a:prstGeom prst="line">
            <a:avLst/>
          </a:prstGeom>
          <a:ln w="38100" cmpd="sng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itle 1"/>
          <p:cNvSpPr>
            <a:spLocks noGrp="1"/>
          </p:cNvSpPr>
          <p:nvPr>
            <p:ph type="title" hasCustomPrompt="1"/>
          </p:nvPr>
        </p:nvSpPr>
        <p:spPr>
          <a:xfrm>
            <a:off x="842465" y="227980"/>
            <a:ext cx="8063422" cy="43132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fr-FR" dirty="0" err="1"/>
              <a:t>Summary</a:t>
            </a:r>
            <a:endParaRPr lang="fr-FR" dirty="0"/>
          </a:p>
        </p:txBody>
      </p:sp>
      <p:sp>
        <p:nvSpPr>
          <p:cNvPr id="50" name="Text Placeholder 31"/>
          <p:cNvSpPr>
            <a:spLocks noGrp="1"/>
          </p:cNvSpPr>
          <p:nvPr>
            <p:ph type="body" sz="quarter" idx="11" hasCustomPrompt="1"/>
          </p:nvPr>
        </p:nvSpPr>
        <p:spPr>
          <a:xfrm>
            <a:off x="1485653" y="1052673"/>
            <a:ext cx="2473325" cy="110231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  <a:lvl2pPr marL="92075" indent="-92075">
              <a:buFont typeface="Modern No. 20"/>
              <a:buChar char="&gt;"/>
              <a:defRPr sz="1000" baseline="0">
                <a:solidFill>
                  <a:schemeClr val="tx1">
                    <a:lumMod val="50000"/>
                  </a:schemeClr>
                </a:solidFill>
              </a:defRPr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fr-FR" dirty="0" err="1"/>
              <a:t>Title</a:t>
            </a:r>
            <a:endParaRPr lang="fr-FR" dirty="0"/>
          </a:p>
          <a:p>
            <a:pPr lvl="1"/>
            <a:r>
              <a:rPr lang="fr-FR" dirty="0" err="1"/>
              <a:t>Subtitle</a:t>
            </a:r>
            <a:endParaRPr lang="fr-FR" dirty="0"/>
          </a:p>
        </p:txBody>
      </p:sp>
      <p:sp>
        <p:nvSpPr>
          <p:cNvPr id="51" name="Text Placeholder 31"/>
          <p:cNvSpPr>
            <a:spLocks noGrp="1"/>
          </p:cNvSpPr>
          <p:nvPr>
            <p:ph type="body" sz="quarter" idx="12" hasCustomPrompt="1"/>
          </p:nvPr>
        </p:nvSpPr>
        <p:spPr>
          <a:xfrm>
            <a:off x="839574" y="1052673"/>
            <a:ext cx="637938" cy="1102313"/>
          </a:xfrm>
          <a:prstGeom prst="rect">
            <a:avLst/>
          </a:prstGeom>
        </p:spPr>
        <p:txBody>
          <a:bodyPr vert="horz"/>
          <a:lstStyle>
            <a:lvl1pPr marL="176213" indent="-216000">
              <a:spcBef>
                <a:spcPts val="24"/>
              </a:spcBef>
              <a:buFont typeface="Arial"/>
              <a:buChar char="→"/>
              <a:defRPr sz="1400" baseline="0">
                <a:solidFill>
                  <a:schemeClr val="bg1"/>
                </a:solidFill>
              </a:defRPr>
            </a:lvl1pPr>
            <a:lvl2pPr marL="92075" indent="-92075">
              <a:buFont typeface="Modern No. 20"/>
              <a:buChar char="&gt;"/>
              <a:defRPr sz="1000" baseline="0">
                <a:solidFill>
                  <a:schemeClr val="bg1">
                    <a:lumMod val="50000"/>
                  </a:schemeClr>
                </a:solidFill>
              </a:defRPr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fr-FR" dirty="0"/>
              <a:t>01</a:t>
            </a:r>
          </a:p>
        </p:txBody>
      </p:sp>
      <p:sp>
        <p:nvSpPr>
          <p:cNvPr id="52" name="Text Placeholder 31"/>
          <p:cNvSpPr>
            <a:spLocks noGrp="1"/>
          </p:cNvSpPr>
          <p:nvPr>
            <p:ph type="body" sz="quarter" idx="14" hasCustomPrompt="1"/>
          </p:nvPr>
        </p:nvSpPr>
        <p:spPr>
          <a:xfrm>
            <a:off x="839574" y="2332119"/>
            <a:ext cx="637938" cy="1109795"/>
          </a:xfrm>
          <a:prstGeom prst="rect">
            <a:avLst/>
          </a:prstGeom>
        </p:spPr>
        <p:txBody>
          <a:bodyPr vert="horz"/>
          <a:lstStyle>
            <a:lvl1pPr marL="176213" indent="-216000">
              <a:spcBef>
                <a:spcPts val="24"/>
              </a:spcBef>
              <a:buFont typeface="Arial"/>
              <a:buChar char="→"/>
              <a:defRPr sz="1400" baseline="0">
                <a:solidFill>
                  <a:schemeClr val="bg1"/>
                </a:solidFill>
              </a:defRPr>
            </a:lvl1pPr>
            <a:lvl2pPr marL="92075" indent="-92075">
              <a:buFont typeface="Modern No. 20"/>
              <a:buChar char="&gt;"/>
              <a:defRPr sz="1000" baseline="0">
                <a:solidFill>
                  <a:schemeClr val="bg1">
                    <a:lumMod val="50000"/>
                  </a:schemeClr>
                </a:solidFill>
              </a:defRPr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fr-FR" dirty="0"/>
              <a:t>02</a:t>
            </a:r>
          </a:p>
        </p:txBody>
      </p:sp>
      <p:sp>
        <p:nvSpPr>
          <p:cNvPr id="53" name="Text Placeholder 31"/>
          <p:cNvSpPr>
            <a:spLocks noGrp="1"/>
          </p:cNvSpPr>
          <p:nvPr>
            <p:ph type="body" sz="quarter" idx="16" hasCustomPrompt="1"/>
          </p:nvPr>
        </p:nvSpPr>
        <p:spPr>
          <a:xfrm>
            <a:off x="839574" y="3622895"/>
            <a:ext cx="637938" cy="1102313"/>
          </a:xfrm>
          <a:prstGeom prst="rect">
            <a:avLst/>
          </a:prstGeom>
        </p:spPr>
        <p:txBody>
          <a:bodyPr vert="horz"/>
          <a:lstStyle>
            <a:lvl1pPr marL="176213" indent="-216000">
              <a:spcBef>
                <a:spcPts val="24"/>
              </a:spcBef>
              <a:buFont typeface="Arial"/>
              <a:buChar char="→"/>
              <a:defRPr sz="1400" baseline="0">
                <a:solidFill>
                  <a:schemeClr val="bg1"/>
                </a:solidFill>
              </a:defRPr>
            </a:lvl1pPr>
            <a:lvl2pPr marL="92075" indent="-92075">
              <a:buFont typeface="Modern No. 20"/>
              <a:buChar char="&gt;"/>
              <a:defRPr sz="1000" baseline="0">
                <a:solidFill>
                  <a:schemeClr val="bg1">
                    <a:lumMod val="50000"/>
                  </a:schemeClr>
                </a:solidFill>
              </a:defRPr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fr-FR" dirty="0"/>
              <a:t>03</a:t>
            </a:r>
          </a:p>
        </p:txBody>
      </p:sp>
      <p:sp>
        <p:nvSpPr>
          <p:cNvPr id="54" name="Text Placeholder 31"/>
          <p:cNvSpPr>
            <a:spLocks noGrp="1"/>
          </p:cNvSpPr>
          <p:nvPr>
            <p:ph type="body" sz="quarter" idx="18" hasCustomPrompt="1"/>
          </p:nvPr>
        </p:nvSpPr>
        <p:spPr>
          <a:xfrm>
            <a:off x="4523244" y="1052673"/>
            <a:ext cx="637938" cy="1102313"/>
          </a:xfrm>
          <a:prstGeom prst="rect">
            <a:avLst/>
          </a:prstGeom>
        </p:spPr>
        <p:txBody>
          <a:bodyPr vert="horz"/>
          <a:lstStyle>
            <a:lvl1pPr marL="176213" indent="-216000">
              <a:spcBef>
                <a:spcPts val="24"/>
              </a:spcBef>
              <a:buFont typeface="Arial"/>
              <a:buChar char="→"/>
              <a:defRPr sz="1400" baseline="0">
                <a:solidFill>
                  <a:schemeClr val="bg1"/>
                </a:solidFill>
              </a:defRPr>
            </a:lvl1pPr>
            <a:lvl2pPr marL="92075" indent="-92075">
              <a:buFont typeface="Modern No. 20"/>
              <a:buChar char="&gt;"/>
              <a:defRPr sz="1000" baseline="0">
                <a:solidFill>
                  <a:schemeClr val="bg1">
                    <a:lumMod val="50000"/>
                  </a:schemeClr>
                </a:solidFill>
              </a:defRPr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fr-FR" dirty="0"/>
              <a:t>04</a:t>
            </a:r>
          </a:p>
        </p:txBody>
      </p:sp>
      <p:sp>
        <p:nvSpPr>
          <p:cNvPr id="55" name="Text Placeholder 31"/>
          <p:cNvSpPr>
            <a:spLocks noGrp="1"/>
          </p:cNvSpPr>
          <p:nvPr>
            <p:ph type="body" sz="quarter" idx="20" hasCustomPrompt="1"/>
          </p:nvPr>
        </p:nvSpPr>
        <p:spPr>
          <a:xfrm>
            <a:off x="4523244" y="2332119"/>
            <a:ext cx="637938" cy="1109795"/>
          </a:xfrm>
          <a:prstGeom prst="rect">
            <a:avLst/>
          </a:prstGeom>
        </p:spPr>
        <p:txBody>
          <a:bodyPr vert="horz"/>
          <a:lstStyle>
            <a:lvl1pPr marL="176213" indent="-216000">
              <a:spcBef>
                <a:spcPts val="24"/>
              </a:spcBef>
              <a:buFont typeface="Arial"/>
              <a:buChar char="→"/>
              <a:defRPr sz="1400" baseline="0">
                <a:solidFill>
                  <a:schemeClr val="bg1"/>
                </a:solidFill>
              </a:defRPr>
            </a:lvl1pPr>
            <a:lvl2pPr marL="92075" indent="-92075">
              <a:buFont typeface="Modern No. 20"/>
              <a:buChar char="&gt;"/>
              <a:defRPr sz="1000" baseline="0">
                <a:solidFill>
                  <a:schemeClr val="bg1">
                    <a:lumMod val="50000"/>
                  </a:schemeClr>
                </a:solidFill>
              </a:defRPr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fr-FR" dirty="0"/>
              <a:t>05</a:t>
            </a:r>
          </a:p>
        </p:txBody>
      </p:sp>
      <p:sp>
        <p:nvSpPr>
          <p:cNvPr id="56" name="Text Placeholder 31"/>
          <p:cNvSpPr>
            <a:spLocks noGrp="1"/>
          </p:cNvSpPr>
          <p:nvPr>
            <p:ph type="body" sz="quarter" idx="22" hasCustomPrompt="1"/>
          </p:nvPr>
        </p:nvSpPr>
        <p:spPr>
          <a:xfrm>
            <a:off x="4523244" y="3622895"/>
            <a:ext cx="637938" cy="1102313"/>
          </a:xfrm>
          <a:prstGeom prst="rect">
            <a:avLst/>
          </a:prstGeom>
        </p:spPr>
        <p:txBody>
          <a:bodyPr vert="horz"/>
          <a:lstStyle>
            <a:lvl1pPr marL="176213" indent="-216000">
              <a:spcBef>
                <a:spcPts val="24"/>
              </a:spcBef>
              <a:buFont typeface="Arial"/>
              <a:buChar char="→"/>
              <a:defRPr sz="1400" baseline="0">
                <a:solidFill>
                  <a:schemeClr val="bg1"/>
                </a:solidFill>
              </a:defRPr>
            </a:lvl1pPr>
            <a:lvl2pPr marL="92075" indent="-92075">
              <a:buFont typeface="Modern No. 20"/>
              <a:buChar char="&gt;"/>
              <a:defRPr sz="1000" baseline="0">
                <a:solidFill>
                  <a:schemeClr val="bg1">
                    <a:lumMod val="50000"/>
                  </a:schemeClr>
                </a:solidFill>
              </a:defRPr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fr-FR" dirty="0"/>
              <a:t>06</a:t>
            </a:r>
          </a:p>
        </p:txBody>
      </p:sp>
      <p:sp>
        <p:nvSpPr>
          <p:cNvPr id="57" name="Text Placeholder 31"/>
          <p:cNvSpPr>
            <a:spLocks noGrp="1"/>
          </p:cNvSpPr>
          <p:nvPr>
            <p:ph type="body" sz="quarter" idx="23" hasCustomPrompt="1"/>
          </p:nvPr>
        </p:nvSpPr>
        <p:spPr>
          <a:xfrm>
            <a:off x="1485653" y="2332119"/>
            <a:ext cx="2473325" cy="110231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  <a:lvl2pPr marL="92075" indent="-92075">
              <a:buFont typeface="Modern No. 20"/>
              <a:buChar char="&gt;"/>
              <a:defRPr sz="1000" baseline="0">
                <a:solidFill>
                  <a:schemeClr val="tx1">
                    <a:lumMod val="50000"/>
                  </a:schemeClr>
                </a:solidFill>
              </a:defRPr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fr-FR" dirty="0" err="1"/>
              <a:t>Title</a:t>
            </a:r>
            <a:endParaRPr lang="fr-FR" dirty="0"/>
          </a:p>
          <a:p>
            <a:pPr lvl="1"/>
            <a:r>
              <a:rPr lang="fr-FR" dirty="0" err="1"/>
              <a:t>Subtitle</a:t>
            </a:r>
            <a:endParaRPr lang="fr-FR" dirty="0"/>
          </a:p>
        </p:txBody>
      </p:sp>
      <p:sp>
        <p:nvSpPr>
          <p:cNvPr id="58" name="Text Placeholder 31"/>
          <p:cNvSpPr>
            <a:spLocks noGrp="1"/>
          </p:cNvSpPr>
          <p:nvPr>
            <p:ph type="body" sz="quarter" idx="24" hasCustomPrompt="1"/>
          </p:nvPr>
        </p:nvSpPr>
        <p:spPr>
          <a:xfrm>
            <a:off x="1485653" y="3622895"/>
            <a:ext cx="2473325" cy="110231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  <a:lvl2pPr marL="92075" indent="-92075">
              <a:buFont typeface="Modern No. 20"/>
              <a:buChar char="&gt;"/>
              <a:defRPr sz="1000" baseline="0">
                <a:solidFill>
                  <a:schemeClr val="tx1">
                    <a:lumMod val="50000"/>
                  </a:schemeClr>
                </a:solidFill>
              </a:defRPr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fr-FR" dirty="0" err="1"/>
              <a:t>Title</a:t>
            </a:r>
            <a:endParaRPr lang="fr-FR" dirty="0"/>
          </a:p>
          <a:p>
            <a:pPr lvl="1"/>
            <a:r>
              <a:rPr lang="fr-FR" dirty="0" err="1"/>
              <a:t>Subtitle</a:t>
            </a:r>
            <a:endParaRPr lang="fr-FR" dirty="0"/>
          </a:p>
        </p:txBody>
      </p:sp>
      <p:sp>
        <p:nvSpPr>
          <p:cNvPr id="59" name="Text Placeholder 31"/>
          <p:cNvSpPr>
            <a:spLocks noGrp="1"/>
          </p:cNvSpPr>
          <p:nvPr>
            <p:ph type="body" sz="quarter" idx="25" hasCustomPrompt="1"/>
          </p:nvPr>
        </p:nvSpPr>
        <p:spPr>
          <a:xfrm>
            <a:off x="5169822" y="1052673"/>
            <a:ext cx="2473325" cy="110231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  <a:lvl2pPr marL="92075" indent="-92075">
              <a:buFont typeface="Modern No. 20"/>
              <a:buChar char="&gt;"/>
              <a:defRPr sz="1000" baseline="0">
                <a:solidFill>
                  <a:schemeClr val="tx1">
                    <a:lumMod val="50000"/>
                  </a:schemeClr>
                </a:solidFill>
              </a:defRPr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fr-FR" dirty="0" err="1"/>
              <a:t>Title</a:t>
            </a:r>
            <a:endParaRPr lang="fr-FR" dirty="0"/>
          </a:p>
          <a:p>
            <a:pPr lvl="1"/>
            <a:r>
              <a:rPr lang="fr-FR" dirty="0" err="1"/>
              <a:t>Subtitle</a:t>
            </a:r>
            <a:endParaRPr lang="fr-FR" dirty="0"/>
          </a:p>
        </p:txBody>
      </p:sp>
      <p:sp>
        <p:nvSpPr>
          <p:cNvPr id="60" name="Text Placeholder 31"/>
          <p:cNvSpPr>
            <a:spLocks noGrp="1"/>
          </p:cNvSpPr>
          <p:nvPr>
            <p:ph type="body" sz="quarter" idx="26" hasCustomPrompt="1"/>
          </p:nvPr>
        </p:nvSpPr>
        <p:spPr>
          <a:xfrm>
            <a:off x="5169822" y="2332119"/>
            <a:ext cx="2473325" cy="110231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  <a:lvl2pPr marL="92075" indent="-92075">
              <a:buFont typeface="Modern No. 20"/>
              <a:buChar char="&gt;"/>
              <a:defRPr sz="1000" baseline="0">
                <a:solidFill>
                  <a:schemeClr val="tx1">
                    <a:lumMod val="50000"/>
                  </a:schemeClr>
                </a:solidFill>
              </a:defRPr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fr-FR" dirty="0" err="1"/>
              <a:t>Title</a:t>
            </a:r>
            <a:endParaRPr lang="fr-FR" dirty="0"/>
          </a:p>
          <a:p>
            <a:pPr lvl="1"/>
            <a:r>
              <a:rPr lang="fr-FR" dirty="0" err="1"/>
              <a:t>Subtitle</a:t>
            </a:r>
            <a:endParaRPr lang="fr-FR" dirty="0"/>
          </a:p>
        </p:txBody>
      </p:sp>
      <p:sp>
        <p:nvSpPr>
          <p:cNvPr id="85" name="Text Placeholder 31"/>
          <p:cNvSpPr>
            <a:spLocks noGrp="1"/>
          </p:cNvSpPr>
          <p:nvPr>
            <p:ph type="body" sz="quarter" idx="27" hasCustomPrompt="1"/>
          </p:nvPr>
        </p:nvSpPr>
        <p:spPr>
          <a:xfrm>
            <a:off x="5169822" y="3622895"/>
            <a:ext cx="2473325" cy="110231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  <a:lvl2pPr marL="92075" indent="-92075">
              <a:buFont typeface="Modern No. 20"/>
              <a:buChar char="&gt;"/>
              <a:defRPr sz="1000" baseline="0">
                <a:solidFill>
                  <a:schemeClr val="tx1">
                    <a:lumMod val="50000"/>
                  </a:schemeClr>
                </a:solidFill>
              </a:defRPr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fr-FR" dirty="0" err="1"/>
              <a:t>Title</a:t>
            </a:r>
            <a:endParaRPr lang="fr-FR" dirty="0"/>
          </a:p>
          <a:p>
            <a:pPr lvl="1"/>
            <a:r>
              <a:rPr lang="fr-FR" dirty="0" err="1"/>
              <a:t>Subtitle</a:t>
            </a:r>
            <a:endParaRPr lang="fr-FR" dirty="0"/>
          </a:p>
        </p:txBody>
      </p:sp>
      <p:pic>
        <p:nvPicPr>
          <p:cNvPr id="38" name="Picture 37" descr="bandeau pied de page OK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916" y="797845"/>
            <a:ext cx="463265" cy="3791459"/>
          </a:xfrm>
          <a:prstGeom prst="rect">
            <a:avLst/>
          </a:prstGeom>
        </p:spPr>
      </p:pic>
      <p:sp>
        <p:nvSpPr>
          <p:cNvPr id="39" name="Footer Placeholder 1"/>
          <p:cNvSpPr>
            <a:spLocks noGrp="1"/>
          </p:cNvSpPr>
          <p:nvPr>
            <p:ph type="ftr" sz="quarter" idx="3"/>
          </p:nvPr>
        </p:nvSpPr>
        <p:spPr>
          <a:xfrm rot="16200000">
            <a:off x="-251665" y="1353028"/>
            <a:ext cx="1432862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00">
                <a:solidFill>
                  <a:schemeClr val="tx2"/>
                </a:solidFill>
              </a:defRPr>
            </a:lvl1pPr>
          </a:lstStyle>
          <a:p>
            <a:r>
              <a:rPr lang="en-US"/>
              <a:t>Confidential / Restricted / Public</a:t>
            </a:r>
          </a:p>
          <a:p>
            <a:r>
              <a:rPr lang="en-US"/>
              <a:t>Presentation or part title</a:t>
            </a:r>
            <a:endParaRPr lang="fr-FR"/>
          </a:p>
        </p:txBody>
      </p:sp>
      <p:sp>
        <p:nvSpPr>
          <p:cNvPr id="40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1676" y="3988487"/>
            <a:ext cx="906178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00">
                <a:solidFill>
                  <a:schemeClr val="tx2"/>
                </a:solidFill>
              </a:defRPr>
            </a:lvl1pPr>
          </a:lstStyle>
          <a:p>
            <a:fld id="{20FF0A8C-3B49-4E42-94A8-50EA9355C490}" type="datetime1">
              <a:rPr lang="fr-FR" smtClean="0"/>
              <a:t>13/03/2019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4021674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BC9A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pic>
        <p:nvPicPr>
          <p:cNvPr id="18" name="Picture 17" descr="citizen-r75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18806" y="635858"/>
            <a:ext cx="4925194" cy="4031181"/>
          </a:xfrm>
          <a:prstGeom prst="rect">
            <a:avLst/>
          </a:prstGeom>
        </p:spPr>
      </p:pic>
      <p:sp>
        <p:nvSpPr>
          <p:cNvPr id="43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1019177" y="2420471"/>
            <a:ext cx="1171462" cy="1485989"/>
          </a:xfrm>
          <a:prstGeom prst="rect">
            <a:avLst/>
          </a:prstGeom>
        </p:spPr>
        <p:txBody>
          <a:bodyPr vert="horz" anchor="t">
            <a:normAutofit/>
          </a:bodyPr>
          <a:lstStyle>
            <a:lvl1pPr marL="0" indent="0" algn="r">
              <a:buNone/>
              <a:defRPr sz="8800" b="1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fr-FR" dirty="0"/>
              <a:t>1</a:t>
            </a:r>
          </a:p>
        </p:txBody>
      </p:sp>
      <p:pic>
        <p:nvPicPr>
          <p:cNvPr id="20" name="Picture 19" descr="Logo Idemia_RVB blanc.png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8720" y="227980"/>
            <a:ext cx="469019" cy="390254"/>
          </a:xfrm>
          <a:prstGeom prst="rect">
            <a:avLst/>
          </a:prstGeom>
        </p:spPr>
      </p:pic>
      <p:sp>
        <p:nvSpPr>
          <p:cNvPr id="39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240729" y="4725208"/>
            <a:ext cx="453452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rgbClr val="FFFFFF"/>
                </a:solidFill>
              </a:defRPr>
            </a:lvl1pPr>
          </a:lstStyle>
          <a:p>
            <a:fld id="{01F5D2D7-BF93-6348-8488-F08B04519FA8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40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1019177" y="872649"/>
            <a:ext cx="5919246" cy="1671894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4800" b="1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fr-FR" dirty="0" err="1"/>
              <a:t>Title</a:t>
            </a:r>
            <a:r>
              <a:rPr lang="fr-FR" dirty="0"/>
              <a:t> of section on </a:t>
            </a:r>
            <a:r>
              <a:rPr lang="fr-FR" dirty="0" err="1"/>
              <a:t>two</a:t>
            </a:r>
            <a:r>
              <a:rPr lang="fr-FR" dirty="0"/>
              <a:t> </a:t>
            </a:r>
            <a:r>
              <a:rPr lang="fr-FR" dirty="0" err="1"/>
              <a:t>lines</a:t>
            </a:r>
            <a:endParaRPr lang="fr-FR" dirty="0"/>
          </a:p>
        </p:txBody>
      </p:sp>
      <p:sp>
        <p:nvSpPr>
          <p:cNvPr id="41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319066" y="2705281"/>
            <a:ext cx="2270756" cy="1201179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>
              <a:buNone/>
              <a:defRPr lang="da-DK" sz="1600" b="0" i="0" u="none" strike="noStrike" baseline="0" smtClean="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r>
              <a:rPr lang="fr-FR" noProof="1"/>
              <a:t>Content.</a:t>
            </a:r>
          </a:p>
        </p:txBody>
      </p:sp>
      <p:pic>
        <p:nvPicPr>
          <p:cNvPr id="17" name="Picture 16" descr="bandeau pied de page OK.png"/>
          <p:cNvPicPr>
            <a:picLocks noChangeAspect="1"/>
          </p:cNvPicPr>
          <p:nvPr userDrawn="1"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916" y="797845"/>
            <a:ext cx="463265" cy="3791459"/>
          </a:xfrm>
          <a:prstGeom prst="rect">
            <a:avLst/>
          </a:prstGeom>
        </p:spPr>
      </p:pic>
      <p:sp>
        <p:nvSpPr>
          <p:cNvPr id="19" name="Footer Placeholder 1"/>
          <p:cNvSpPr>
            <a:spLocks noGrp="1"/>
          </p:cNvSpPr>
          <p:nvPr>
            <p:ph type="ftr" sz="quarter" idx="3"/>
          </p:nvPr>
        </p:nvSpPr>
        <p:spPr>
          <a:xfrm rot="16200000">
            <a:off x="-251665" y="1353028"/>
            <a:ext cx="1432862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00">
                <a:solidFill>
                  <a:srgbClr val="FFFFFF"/>
                </a:solidFill>
              </a:defRPr>
            </a:lvl1pPr>
          </a:lstStyle>
          <a:p>
            <a:r>
              <a:rPr lang="en-US"/>
              <a:t>Confidential / Restricted / Public</a:t>
            </a:r>
          </a:p>
          <a:p>
            <a:r>
              <a:rPr lang="en-US"/>
              <a:t>Presentation or part title</a:t>
            </a:r>
            <a:endParaRPr lang="fr-FR"/>
          </a:p>
        </p:txBody>
      </p:sp>
      <p:sp>
        <p:nvSpPr>
          <p:cNvPr id="21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1676" y="3988487"/>
            <a:ext cx="906178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00">
                <a:solidFill>
                  <a:srgbClr val="FFFFFF"/>
                </a:solidFill>
              </a:defRPr>
            </a:lvl1pPr>
          </a:lstStyle>
          <a:p>
            <a:fld id="{AAF9C9EB-9C26-C64E-ACF9-C8D444D6DF5B}" type="datetime1">
              <a:rPr lang="fr-FR" smtClean="0"/>
              <a:t>13/03/2019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8628485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citizen color-r75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18760" y="637656"/>
            <a:ext cx="4925240" cy="4031220"/>
          </a:xfrm>
          <a:prstGeom prst="rect">
            <a:avLst/>
          </a:prstGeom>
        </p:spPr>
      </p:pic>
      <p:sp>
        <p:nvSpPr>
          <p:cNvPr id="43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1019177" y="2420471"/>
            <a:ext cx="1171462" cy="1485989"/>
          </a:xfrm>
          <a:prstGeom prst="rect">
            <a:avLst/>
          </a:prstGeom>
        </p:spPr>
        <p:txBody>
          <a:bodyPr vert="horz" anchor="t">
            <a:normAutofit/>
          </a:bodyPr>
          <a:lstStyle>
            <a:lvl1pPr marL="0" indent="0" algn="r">
              <a:buNone/>
              <a:defRPr sz="8800" b="1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fr-FR" dirty="0"/>
              <a:t>1</a:t>
            </a:r>
          </a:p>
        </p:txBody>
      </p:sp>
      <p:sp>
        <p:nvSpPr>
          <p:cNvPr id="37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240729" y="4725208"/>
            <a:ext cx="453452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2"/>
                </a:solidFill>
              </a:defRPr>
            </a:lvl1pPr>
          </a:lstStyle>
          <a:p>
            <a:fld id="{01F5D2D7-BF93-6348-8488-F08B04519FA8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38" name="Picture 37" descr="Logo Idemia_RVB gris.png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8720" y="229060"/>
            <a:ext cx="465234" cy="389174"/>
          </a:xfrm>
          <a:prstGeom prst="rect">
            <a:avLst/>
          </a:prstGeom>
        </p:spPr>
      </p:pic>
      <p:sp>
        <p:nvSpPr>
          <p:cNvPr id="39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1019177" y="872649"/>
            <a:ext cx="5919246" cy="1671894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4800" b="1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fr-FR" dirty="0" err="1"/>
              <a:t>Title</a:t>
            </a:r>
            <a:r>
              <a:rPr lang="fr-FR" dirty="0"/>
              <a:t> of section on </a:t>
            </a:r>
            <a:r>
              <a:rPr lang="fr-FR" dirty="0" err="1"/>
              <a:t>two</a:t>
            </a:r>
            <a:r>
              <a:rPr lang="fr-FR" dirty="0"/>
              <a:t> </a:t>
            </a:r>
            <a:r>
              <a:rPr lang="fr-FR" dirty="0" err="1"/>
              <a:t>lines</a:t>
            </a:r>
            <a:endParaRPr lang="fr-FR" dirty="0"/>
          </a:p>
        </p:txBody>
      </p:sp>
      <p:sp>
        <p:nvSpPr>
          <p:cNvPr id="40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319066" y="2705281"/>
            <a:ext cx="2270756" cy="1201179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>
              <a:buNone/>
              <a:defRPr lang="da-DK" sz="1600" b="0" i="0" u="none" strike="noStrike" baseline="0" smtClean="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r>
              <a:rPr lang="fr-FR" noProof="1"/>
              <a:t>Content.</a:t>
            </a:r>
          </a:p>
        </p:txBody>
      </p:sp>
      <p:pic>
        <p:nvPicPr>
          <p:cNvPr id="18" name="Picture 17" descr="bandeau pied de page OK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916" y="797845"/>
            <a:ext cx="463265" cy="3791459"/>
          </a:xfrm>
          <a:prstGeom prst="rect">
            <a:avLst/>
          </a:prstGeom>
        </p:spPr>
      </p:pic>
      <p:sp>
        <p:nvSpPr>
          <p:cNvPr id="19" name="Footer Placeholder 1"/>
          <p:cNvSpPr>
            <a:spLocks noGrp="1"/>
          </p:cNvSpPr>
          <p:nvPr>
            <p:ph type="ftr" sz="quarter" idx="3"/>
          </p:nvPr>
        </p:nvSpPr>
        <p:spPr>
          <a:xfrm rot="16200000">
            <a:off x="-251665" y="1353028"/>
            <a:ext cx="1432862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00">
                <a:solidFill>
                  <a:schemeClr val="tx2"/>
                </a:solidFill>
              </a:defRPr>
            </a:lvl1pPr>
          </a:lstStyle>
          <a:p>
            <a:r>
              <a:rPr lang="en-US"/>
              <a:t>Confidential / Restricted / Public</a:t>
            </a:r>
          </a:p>
          <a:p>
            <a:r>
              <a:rPr lang="en-US"/>
              <a:t>Presentation or part title</a:t>
            </a:r>
            <a:endParaRPr lang="fr-FR"/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1676" y="3988487"/>
            <a:ext cx="906178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00">
                <a:solidFill>
                  <a:schemeClr val="tx2"/>
                </a:solidFill>
              </a:defRPr>
            </a:lvl1pPr>
          </a:lstStyle>
          <a:p>
            <a:fld id="{24935F06-1992-4145-8DCC-83F559D795A5}" type="datetime1">
              <a:rPr lang="fr-FR" smtClean="0"/>
              <a:t>13/03/2019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7822351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240729" y="4725208"/>
            <a:ext cx="453452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2"/>
                </a:solidFill>
              </a:defRPr>
            </a:lvl1pPr>
          </a:lstStyle>
          <a:p>
            <a:fld id="{01F5D2D7-BF93-6348-8488-F08B04519FA8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30" name="Picture 29" descr="Logo Idemia_RVB gris.pn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8720" y="229060"/>
            <a:ext cx="465234" cy="389174"/>
          </a:xfrm>
          <a:prstGeom prst="rect">
            <a:avLst/>
          </a:prstGeom>
        </p:spPr>
      </p:pic>
      <p:cxnSp>
        <p:nvCxnSpPr>
          <p:cNvPr id="31" name="Straight Connector 30"/>
          <p:cNvCxnSpPr/>
          <p:nvPr userDrawn="1"/>
        </p:nvCxnSpPr>
        <p:spPr>
          <a:xfrm>
            <a:off x="936176" y="807513"/>
            <a:ext cx="7969710" cy="0"/>
          </a:xfrm>
          <a:prstGeom prst="line">
            <a:avLst/>
          </a:prstGeom>
          <a:ln w="38100" cmpd="sng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itle 1"/>
          <p:cNvSpPr>
            <a:spLocks noGrp="1"/>
          </p:cNvSpPr>
          <p:nvPr>
            <p:ph type="title" hasCustomPrompt="1"/>
          </p:nvPr>
        </p:nvSpPr>
        <p:spPr>
          <a:xfrm>
            <a:off x="842465" y="227980"/>
            <a:ext cx="8063422" cy="43132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fr-FR" dirty="0"/>
              <a:t>Click to </a:t>
            </a:r>
            <a:r>
              <a:rPr lang="fr-FR" dirty="0" err="1"/>
              <a:t>edit</a:t>
            </a:r>
            <a:r>
              <a:rPr lang="fr-FR" dirty="0"/>
              <a:t> </a:t>
            </a:r>
            <a:r>
              <a:rPr lang="fr-FR" dirty="0" err="1"/>
              <a:t>title</a:t>
            </a:r>
            <a:endParaRPr lang="fr-FR" dirty="0"/>
          </a:p>
        </p:txBody>
      </p:sp>
      <p:sp>
        <p:nvSpPr>
          <p:cNvPr id="40" name="Text Placeholder 2"/>
          <p:cNvSpPr>
            <a:spLocks noGrp="1"/>
          </p:cNvSpPr>
          <p:nvPr>
            <p:ph idx="1" hasCustomPrompt="1"/>
          </p:nvPr>
        </p:nvSpPr>
        <p:spPr>
          <a:xfrm>
            <a:off x="842464" y="985142"/>
            <a:ext cx="8063423" cy="37400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fr-FR" dirty="0"/>
              <a:t>Click to </a:t>
            </a:r>
            <a:r>
              <a:rPr lang="fr-FR" dirty="0" err="1"/>
              <a:t>edit</a:t>
            </a:r>
            <a:r>
              <a:rPr lang="fr-FR" dirty="0"/>
              <a:t> </a:t>
            </a:r>
            <a:r>
              <a:rPr lang="fr-FR" dirty="0" err="1"/>
              <a:t>text</a:t>
            </a:r>
            <a:endParaRPr lang="fr-FR" dirty="0"/>
          </a:p>
          <a:p>
            <a:pPr lvl="1"/>
            <a:r>
              <a:rPr lang="fr-FR" dirty="0" err="1"/>
              <a:t>Text</a:t>
            </a:r>
            <a:r>
              <a:rPr lang="fr-FR" dirty="0"/>
              <a:t> second </a:t>
            </a:r>
            <a:r>
              <a:rPr lang="fr-FR" dirty="0" err="1"/>
              <a:t>level</a:t>
            </a:r>
            <a:endParaRPr lang="fr-FR" dirty="0"/>
          </a:p>
          <a:p>
            <a:pPr lvl="2"/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third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  <a:p>
            <a:pPr lvl="3"/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fourth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  <a:p>
            <a:pPr lvl="4"/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fifth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</p:txBody>
      </p:sp>
      <p:pic>
        <p:nvPicPr>
          <p:cNvPr id="17" name="Picture 16" descr="bandeau pied de page OK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916" y="797845"/>
            <a:ext cx="463265" cy="3791459"/>
          </a:xfrm>
          <a:prstGeom prst="rect">
            <a:avLst/>
          </a:prstGeom>
        </p:spPr>
      </p:pic>
      <p:sp>
        <p:nvSpPr>
          <p:cNvPr id="19" name="Footer Placeholder 1"/>
          <p:cNvSpPr>
            <a:spLocks noGrp="1"/>
          </p:cNvSpPr>
          <p:nvPr>
            <p:ph type="ftr" sz="quarter" idx="3"/>
          </p:nvPr>
        </p:nvSpPr>
        <p:spPr>
          <a:xfrm rot="16200000">
            <a:off x="-251665" y="1353028"/>
            <a:ext cx="1432862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00">
                <a:solidFill>
                  <a:schemeClr val="tx2"/>
                </a:solidFill>
              </a:defRPr>
            </a:lvl1pPr>
          </a:lstStyle>
          <a:p>
            <a:r>
              <a:rPr lang="en-US"/>
              <a:t>Confidential / Restricted / Public</a:t>
            </a:r>
          </a:p>
          <a:p>
            <a:r>
              <a:rPr lang="en-US"/>
              <a:t>Presentation or part title</a:t>
            </a:r>
            <a:endParaRPr lang="fr-FR"/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1676" y="3988487"/>
            <a:ext cx="906178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00">
                <a:solidFill>
                  <a:schemeClr val="tx2"/>
                </a:solidFill>
              </a:defRPr>
            </a:lvl1pPr>
          </a:lstStyle>
          <a:p>
            <a:fld id="{007FBB9D-1F86-CD44-8ECC-A9C2D91C7B76}" type="datetime1">
              <a:rPr lang="fr-FR" smtClean="0"/>
              <a:t>13/03/2019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189402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 descr="bandeau pied de page OK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916" y="797845"/>
            <a:ext cx="463265" cy="3791459"/>
          </a:xfrm>
          <a:prstGeom prst="rect">
            <a:avLst/>
          </a:prstGeom>
        </p:spPr>
      </p:pic>
      <p:sp>
        <p:nvSpPr>
          <p:cNvPr id="28" name="Footer Placeholder 1"/>
          <p:cNvSpPr>
            <a:spLocks noGrp="1"/>
          </p:cNvSpPr>
          <p:nvPr>
            <p:ph type="ftr" sz="quarter" idx="3"/>
          </p:nvPr>
        </p:nvSpPr>
        <p:spPr>
          <a:xfrm rot="16200000">
            <a:off x="-251665" y="1353028"/>
            <a:ext cx="1432862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00">
                <a:solidFill>
                  <a:schemeClr val="tx2"/>
                </a:solidFill>
              </a:defRPr>
            </a:lvl1pPr>
          </a:lstStyle>
          <a:p>
            <a:r>
              <a:rPr lang="en-US"/>
              <a:t>Confidential / Restricted / Public</a:t>
            </a:r>
          </a:p>
          <a:p>
            <a:r>
              <a:rPr lang="en-US"/>
              <a:t>Presentation or part title</a:t>
            </a:r>
            <a:endParaRPr lang="fr-FR"/>
          </a:p>
        </p:txBody>
      </p:sp>
      <p:sp>
        <p:nvSpPr>
          <p:cNvPr id="31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1676" y="3988487"/>
            <a:ext cx="906178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00">
                <a:solidFill>
                  <a:schemeClr val="tx2"/>
                </a:solidFill>
              </a:defRPr>
            </a:lvl1pPr>
          </a:lstStyle>
          <a:p>
            <a:fld id="{ACF38708-312A-8E45-B84A-3F059E01B920}" type="datetime1">
              <a:rPr lang="fr-FR" smtClean="0"/>
              <a:t>13/03/2019</a:t>
            </a:fld>
            <a:endParaRPr lang="fr-FR"/>
          </a:p>
        </p:txBody>
      </p:sp>
      <p:sp>
        <p:nvSpPr>
          <p:cNvPr id="58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240729" y="4725208"/>
            <a:ext cx="453452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2"/>
                </a:solidFill>
              </a:defRPr>
            </a:lvl1pPr>
          </a:lstStyle>
          <a:p>
            <a:fld id="{01F5D2D7-BF93-6348-8488-F08B04519FA8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59" name="Picture 58" descr="Logo Idemia_RVB gris.png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8720" y="229060"/>
            <a:ext cx="465234" cy="389174"/>
          </a:xfrm>
          <a:prstGeom prst="rect">
            <a:avLst/>
          </a:prstGeom>
        </p:spPr>
      </p:pic>
      <p:cxnSp>
        <p:nvCxnSpPr>
          <p:cNvPr id="60" name="Straight Connector 59"/>
          <p:cNvCxnSpPr/>
          <p:nvPr userDrawn="1"/>
        </p:nvCxnSpPr>
        <p:spPr>
          <a:xfrm>
            <a:off x="936176" y="807513"/>
            <a:ext cx="7969710" cy="0"/>
          </a:xfrm>
          <a:prstGeom prst="line">
            <a:avLst/>
          </a:prstGeom>
          <a:ln w="38100" cmpd="sng">
            <a:solidFill>
              <a:srgbClr val="43009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Title 1"/>
          <p:cNvSpPr>
            <a:spLocks noGrp="1"/>
          </p:cNvSpPr>
          <p:nvPr>
            <p:ph type="title" hasCustomPrompt="1"/>
          </p:nvPr>
        </p:nvSpPr>
        <p:spPr>
          <a:xfrm>
            <a:off x="842465" y="227980"/>
            <a:ext cx="8063422" cy="43132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Summary</a:t>
            </a:r>
          </a:p>
        </p:txBody>
      </p:sp>
      <p:sp>
        <p:nvSpPr>
          <p:cNvPr id="64" name="Text Placeholder 31"/>
          <p:cNvSpPr>
            <a:spLocks noGrp="1"/>
          </p:cNvSpPr>
          <p:nvPr>
            <p:ph type="body" sz="quarter" idx="11" hasCustomPrompt="1"/>
          </p:nvPr>
        </p:nvSpPr>
        <p:spPr>
          <a:xfrm>
            <a:off x="1485653" y="1052673"/>
            <a:ext cx="2473325" cy="110231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  <a:lvl2pPr marL="92075" indent="-92075">
              <a:buFont typeface="Modern No. 20"/>
              <a:buChar char="&gt;"/>
              <a:defRPr sz="1000" baseline="0">
                <a:solidFill>
                  <a:schemeClr val="tx1">
                    <a:lumMod val="50000"/>
                  </a:schemeClr>
                </a:solidFill>
              </a:defRPr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fr-FR" dirty="0" err="1"/>
              <a:t>Title</a:t>
            </a:r>
            <a:endParaRPr lang="fr-FR" dirty="0"/>
          </a:p>
          <a:p>
            <a:pPr lvl="1"/>
            <a:r>
              <a:rPr lang="fr-FR" dirty="0" err="1"/>
              <a:t>Subtitle</a:t>
            </a:r>
            <a:endParaRPr lang="fr-FR" dirty="0"/>
          </a:p>
        </p:txBody>
      </p:sp>
      <p:sp>
        <p:nvSpPr>
          <p:cNvPr id="65" name="Text Placeholder 31"/>
          <p:cNvSpPr>
            <a:spLocks noGrp="1"/>
          </p:cNvSpPr>
          <p:nvPr>
            <p:ph type="body" sz="quarter" idx="12" hasCustomPrompt="1"/>
          </p:nvPr>
        </p:nvSpPr>
        <p:spPr>
          <a:xfrm>
            <a:off x="839574" y="1052673"/>
            <a:ext cx="637938" cy="1102313"/>
          </a:xfrm>
          <a:prstGeom prst="rect">
            <a:avLst/>
          </a:prstGeom>
        </p:spPr>
        <p:txBody>
          <a:bodyPr vert="horz"/>
          <a:lstStyle>
            <a:lvl1pPr marL="176213" indent="-216000">
              <a:spcBef>
                <a:spcPts val="24"/>
              </a:spcBef>
              <a:buFont typeface="Arial"/>
              <a:buChar char="→"/>
              <a:defRPr sz="1400" baseline="0">
                <a:solidFill>
                  <a:schemeClr val="bg1"/>
                </a:solidFill>
              </a:defRPr>
            </a:lvl1pPr>
            <a:lvl2pPr marL="92075" indent="-92075">
              <a:buFont typeface="Modern No. 20"/>
              <a:buChar char="&gt;"/>
              <a:defRPr sz="1000" baseline="0">
                <a:solidFill>
                  <a:schemeClr val="bg1">
                    <a:lumMod val="50000"/>
                  </a:schemeClr>
                </a:solidFill>
              </a:defRPr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fr-FR" dirty="0"/>
              <a:t>01</a:t>
            </a:r>
          </a:p>
        </p:txBody>
      </p:sp>
      <p:sp>
        <p:nvSpPr>
          <p:cNvPr id="67" name="Text Placeholder 31"/>
          <p:cNvSpPr>
            <a:spLocks noGrp="1"/>
          </p:cNvSpPr>
          <p:nvPr>
            <p:ph type="body" sz="quarter" idx="14" hasCustomPrompt="1"/>
          </p:nvPr>
        </p:nvSpPr>
        <p:spPr>
          <a:xfrm>
            <a:off x="839574" y="2332119"/>
            <a:ext cx="637938" cy="1109795"/>
          </a:xfrm>
          <a:prstGeom prst="rect">
            <a:avLst/>
          </a:prstGeom>
        </p:spPr>
        <p:txBody>
          <a:bodyPr vert="horz"/>
          <a:lstStyle>
            <a:lvl1pPr marL="176213" indent="-216000">
              <a:spcBef>
                <a:spcPts val="24"/>
              </a:spcBef>
              <a:buFont typeface="Arial"/>
              <a:buChar char="→"/>
              <a:defRPr sz="1400" baseline="0">
                <a:solidFill>
                  <a:schemeClr val="bg1"/>
                </a:solidFill>
              </a:defRPr>
            </a:lvl1pPr>
            <a:lvl2pPr marL="92075" indent="-92075">
              <a:buFont typeface="Modern No. 20"/>
              <a:buChar char="&gt;"/>
              <a:defRPr sz="1000" baseline="0">
                <a:solidFill>
                  <a:schemeClr val="bg1">
                    <a:lumMod val="50000"/>
                  </a:schemeClr>
                </a:solidFill>
              </a:defRPr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fr-FR" dirty="0"/>
              <a:t>02</a:t>
            </a:r>
          </a:p>
        </p:txBody>
      </p:sp>
      <p:sp>
        <p:nvSpPr>
          <p:cNvPr id="69" name="Text Placeholder 31"/>
          <p:cNvSpPr>
            <a:spLocks noGrp="1"/>
          </p:cNvSpPr>
          <p:nvPr>
            <p:ph type="body" sz="quarter" idx="16" hasCustomPrompt="1"/>
          </p:nvPr>
        </p:nvSpPr>
        <p:spPr>
          <a:xfrm>
            <a:off x="839574" y="3622895"/>
            <a:ext cx="637938" cy="1102313"/>
          </a:xfrm>
          <a:prstGeom prst="rect">
            <a:avLst/>
          </a:prstGeom>
        </p:spPr>
        <p:txBody>
          <a:bodyPr vert="horz"/>
          <a:lstStyle>
            <a:lvl1pPr marL="176213" indent="-216000">
              <a:spcBef>
                <a:spcPts val="24"/>
              </a:spcBef>
              <a:buFont typeface="Arial"/>
              <a:buChar char="→"/>
              <a:defRPr sz="1400" baseline="0">
                <a:solidFill>
                  <a:schemeClr val="bg1"/>
                </a:solidFill>
              </a:defRPr>
            </a:lvl1pPr>
            <a:lvl2pPr marL="92075" indent="-92075">
              <a:buFont typeface="Modern No. 20"/>
              <a:buChar char="&gt;"/>
              <a:defRPr sz="1000" baseline="0">
                <a:solidFill>
                  <a:schemeClr val="bg1">
                    <a:lumMod val="50000"/>
                  </a:schemeClr>
                </a:solidFill>
              </a:defRPr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fr-FR" dirty="0"/>
              <a:t>03</a:t>
            </a:r>
          </a:p>
        </p:txBody>
      </p:sp>
      <p:sp>
        <p:nvSpPr>
          <p:cNvPr id="71" name="Text Placeholder 31"/>
          <p:cNvSpPr>
            <a:spLocks noGrp="1"/>
          </p:cNvSpPr>
          <p:nvPr>
            <p:ph type="body" sz="quarter" idx="18" hasCustomPrompt="1"/>
          </p:nvPr>
        </p:nvSpPr>
        <p:spPr>
          <a:xfrm>
            <a:off x="4523244" y="1052673"/>
            <a:ext cx="637938" cy="1102313"/>
          </a:xfrm>
          <a:prstGeom prst="rect">
            <a:avLst/>
          </a:prstGeom>
        </p:spPr>
        <p:txBody>
          <a:bodyPr vert="horz"/>
          <a:lstStyle>
            <a:lvl1pPr marL="176213" indent="-216000">
              <a:spcBef>
                <a:spcPts val="24"/>
              </a:spcBef>
              <a:buFont typeface="Arial"/>
              <a:buChar char="→"/>
              <a:defRPr sz="1400" baseline="0">
                <a:solidFill>
                  <a:schemeClr val="bg1"/>
                </a:solidFill>
              </a:defRPr>
            </a:lvl1pPr>
            <a:lvl2pPr marL="92075" indent="-92075">
              <a:buFont typeface="Modern No. 20"/>
              <a:buChar char="&gt;"/>
              <a:defRPr sz="1000" baseline="0">
                <a:solidFill>
                  <a:schemeClr val="bg1">
                    <a:lumMod val="50000"/>
                  </a:schemeClr>
                </a:solidFill>
              </a:defRPr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fr-FR" dirty="0"/>
              <a:t>04</a:t>
            </a:r>
          </a:p>
        </p:txBody>
      </p:sp>
      <p:sp>
        <p:nvSpPr>
          <p:cNvPr id="73" name="Text Placeholder 31"/>
          <p:cNvSpPr>
            <a:spLocks noGrp="1"/>
          </p:cNvSpPr>
          <p:nvPr>
            <p:ph type="body" sz="quarter" idx="20" hasCustomPrompt="1"/>
          </p:nvPr>
        </p:nvSpPr>
        <p:spPr>
          <a:xfrm>
            <a:off x="4523244" y="2332119"/>
            <a:ext cx="637938" cy="1109795"/>
          </a:xfrm>
          <a:prstGeom prst="rect">
            <a:avLst/>
          </a:prstGeom>
        </p:spPr>
        <p:txBody>
          <a:bodyPr vert="horz"/>
          <a:lstStyle>
            <a:lvl1pPr marL="176213" indent="-216000">
              <a:spcBef>
                <a:spcPts val="24"/>
              </a:spcBef>
              <a:buFont typeface="Arial"/>
              <a:buChar char="→"/>
              <a:defRPr sz="1400" baseline="0">
                <a:solidFill>
                  <a:schemeClr val="bg1"/>
                </a:solidFill>
              </a:defRPr>
            </a:lvl1pPr>
            <a:lvl2pPr marL="92075" indent="-92075">
              <a:buFont typeface="Modern No. 20"/>
              <a:buChar char="&gt;"/>
              <a:defRPr sz="1000" baseline="0">
                <a:solidFill>
                  <a:schemeClr val="bg1">
                    <a:lumMod val="50000"/>
                  </a:schemeClr>
                </a:solidFill>
              </a:defRPr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fr-FR" dirty="0"/>
              <a:t>05</a:t>
            </a:r>
          </a:p>
        </p:txBody>
      </p:sp>
      <p:sp>
        <p:nvSpPr>
          <p:cNvPr id="75" name="Text Placeholder 31"/>
          <p:cNvSpPr>
            <a:spLocks noGrp="1"/>
          </p:cNvSpPr>
          <p:nvPr>
            <p:ph type="body" sz="quarter" idx="22" hasCustomPrompt="1"/>
          </p:nvPr>
        </p:nvSpPr>
        <p:spPr>
          <a:xfrm>
            <a:off x="4523244" y="3622895"/>
            <a:ext cx="637938" cy="1102313"/>
          </a:xfrm>
          <a:prstGeom prst="rect">
            <a:avLst/>
          </a:prstGeom>
        </p:spPr>
        <p:txBody>
          <a:bodyPr vert="horz"/>
          <a:lstStyle>
            <a:lvl1pPr marL="176213" indent="-216000">
              <a:spcBef>
                <a:spcPts val="24"/>
              </a:spcBef>
              <a:buFont typeface="Arial"/>
              <a:buChar char="→"/>
              <a:defRPr sz="1400" baseline="0">
                <a:solidFill>
                  <a:schemeClr val="bg1"/>
                </a:solidFill>
              </a:defRPr>
            </a:lvl1pPr>
            <a:lvl2pPr marL="92075" indent="-92075">
              <a:buFont typeface="Modern No. 20"/>
              <a:buChar char="&gt;"/>
              <a:defRPr sz="1000" baseline="0">
                <a:solidFill>
                  <a:schemeClr val="bg1">
                    <a:lumMod val="50000"/>
                  </a:schemeClr>
                </a:solidFill>
              </a:defRPr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fr-FR" dirty="0"/>
              <a:t>06</a:t>
            </a:r>
          </a:p>
        </p:txBody>
      </p:sp>
      <p:sp>
        <p:nvSpPr>
          <p:cNvPr id="77" name="Text Placeholder 31"/>
          <p:cNvSpPr>
            <a:spLocks noGrp="1"/>
          </p:cNvSpPr>
          <p:nvPr>
            <p:ph type="body" sz="quarter" idx="23" hasCustomPrompt="1"/>
          </p:nvPr>
        </p:nvSpPr>
        <p:spPr>
          <a:xfrm>
            <a:off x="1485653" y="2332119"/>
            <a:ext cx="2473325" cy="110231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  <a:lvl2pPr marL="92075" indent="-92075">
              <a:buFont typeface="Modern No. 20"/>
              <a:buChar char="&gt;"/>
              <a:defRPr sz="1000" baseline="0">
                <a:solidFill>
                  <a:schemeClr val="tx1">
                    <a:lumMod val="50000"/>
                  </a:schemeClr>
                </a:solidFill>
              </a:defRPr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fr-FR" dirty="0" err="1"/>
              <a:t>Title</a:t>
            </a:r>
            <a:endParaRPr lang="fr-FR" dirty="0"/>
          </a:p>
          <a:p>
            <a:pPr lvl="1"/>
            <a:r>
              <a:rPr lang="fr-FR" dirty="0" err="1"/>
              <a:t>Subtitle</a:t>
            </a:r>
            <a:endParaRPr lang="fr-FR" dirty="0"/>
          </a:p>
        </p:txBody>
      </p:sp>
      <p:sp>
        <p:nvSpPr>
          <p:cNvPr id="78" name="Text Placeholder 31"/>
          <p:cNvSpPr>
            <a:spLocks noGrp="1"/>
          </p:cNvSpPr>
          <p:nvPr>
            <p:ph type="body" sz="quarter" idx="24" hasCustomPrompt="1"/>
          </p:nvPr>
        </p:nvSpPr>
        <p:spPr>
          <a:xfrm>
            <a:off x="1485653" y="3622895"/>
            <a:ext cx="2473325" cy="110231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  <a:lvl2pPr marL="92075" indent="-92075">
              <a:buFont typeface="Modern No. 20"/>
              <a:buChar char="&gt;"/>
              <a:defRPr sz="1000" baseline="0">
                <a:solidFill>
                  <a:schemeClr val="tx1">
                    <a:lumMod val="50000"/>
                  </a:schemeClr>
                </a:solidFill>
              </a:defRPr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fr-FR" dirty="0" err="1"/>
              <a:t>Title</a:t>
            </a:r>
            <a:endParaRPr lang="fr-FR" dirty="0"/>
          </a:p>
          <a:p>
            <a:pPr lvl="1"/>
            <a:r>
              <a:rPr lang="fr-FR" dirty="0" err="1"/>
              <a:t>Subtitle</a:t>
            </a:r>
            <a:endParaRPr lang="fr-FR" dirty="0"/>
          </a:p>
        </p:txBody>
      </p:sp>
      <p:sp>
        <p:nvSpPr>
          <p:cNvPr id="79" name="Text Placeholder 31"/>
          <p:cNvSpPr>
            <a:spLocks noGrp="1"/>
          </p:cNvSpPr>
          <p:nvPr>
            <p:ph type="body" sz="quarter" idx="25" hasCustomPrompt="1"/>
          </p:nvPr>
        </p:nvSpPr>
        <p:spPr>
          <a:xfrm>
            <a:off x="5169822" y="1052673"/>
            <a:ext cx="2473325" cy="110231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  <a:lvl2pPr marL="92075" indent="-92075">
              <a:buFont typeface="Modern No. 20"/>
              <a:buChar char="&gt;"/>
              <a:defRPr sz="1000" baseline="0">
                <a:solidFill>
                  <a:schemeClr val="tx1">
                    <a:lumMod val="50000"/>
                  </a:schemeClr>
                </a:solidFill>
              </a:defRPr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fr-FR" dirty="0" err="1"/>
              <a:t>Title</a:t>
            </a:r>
            <a:endParaRPr lang="fr-FR" dirty="0"/>
          </a:p>
          <a:p>
            <a:pPr lvl="1"/>
            <a:r>
              <a:rPr lang="fr-FR" dirty="0" err="1"/>
              <a:t>Subtitle</a:t>
            </a:r>
            <a:endParaRPr lang="fr-FR" dirty="0"/>
          </a:p>
        </p:txBody>
      </p:sp>
      <p:sp>
        <p:nvSpPr>
          <p:cNvPr id="80" name="Text Placeholder 31"/>
          <p:cNvSpPr>
            <a:spLocks noGrp="1"/>
          </p:cNvSpPr>
          <p:nvPr>
            <p:ph type="body" sz="quarter" idx="26" hasCustomPrompt="1"/>
          </p:nvPr>
        </p:nvSpPr>
        <p:spPr>
          <a:xfrm>
            <a:off x="5169822" y="2332119"/>
            <a:ext cx="2473325" cy="110231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  <a:lvl2pPr marL="92075" indent="-92075">
              <a:buFont typeface="Modern No. 20"/>
              <a:buChar char="&gt;"/>
              <a:defRPr sz="1000" baseline="0">
                <a:solidFill>
                  <a:schemeClr val="tx1">
                    <a:lumMod val="50000"/>
                  </a:schemeClr>
                </a:solidFill>
              </a:defRPr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fr-FR" dirty="0" err="1"/>
              <a:t>Title</a:t>
            </a:r>
            <a:endParaRPr lang="fr-FR" dirty="0"/>
          </a:p>
          <a:p>
            <a:pPr lvl="1"/>
            <a:r>
              <a:rPr lang="fr-FR" dirty="0" err="1"/>
              <a:t>Subtitle</a:t>
            </a:r>
            <a:endParaRPr lang="fr-FR" dirty="0"/>
          </a:p>
        </p:txBody>
      </p:sp>
      <p:sp>
        <p:nvSpPr>
          <p:cNvPr id="81" name="Text Placeholder 31"/>
          <p:cNvSpPr>
            <a:spLocks noGrp="1"/>
          </p:cNvSpPr>
          <p:nvPr>
            <p:ph type="body" sz="quarter" idx="27" hasCustomPrompt="1"/>
          </p:nvPr>
        </p:nvSpPr>
        <p:spPr>
          <a:xfrm>
            <a:off x="5169822" y="3622895"/>
            <a:ext cx="2473325" cy="110231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  <a:lvl2pPr marL="92075" indent="-92075">
              <a:buFont typeface="Modern No. 20"/>
              <a:buChar char="&gt;"/>
              <a:defRPr sz="1000" baseline="0">
                <a:solidFill>
                  <a:schemeClr val="tx1">
                    <a:lumMod val="50000"/>
                  </a:schemeClr>
                </a:solidFill>
              </a:defRPr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fr-FR" dirty="0" err="1"/>
              <a:t>Title</a:t>
            </a:r>
            <a:endParaRPr lang="fr-FR" dirty="0"/>
          </a:p>
          <a:p>
            <a:pPr lvl="1"/>
            <a:r>
              <a:rPr lang="fr-FR" dirty="0" err="1"/>
              <a:t>Subtitle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2331141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Connector 15"/>
          <p:cNvCxnSpPr/>
          <p:nvPr userDrawn="1"/>
        </p:nvCxnSpPr>
        <p:spPr>
          <a:xfrm>
            <a:off x="4572000" y="1088121"/>
            <a:ext cx="0" cy="3637087"/>
          </a:xfrm>
          <a:prstGeom prst="line">
            <a:avLst/>
          </a:prstGeom>
          <a:ln w="635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5244818" y="3512054"/>
            <a:ext cx="2960393" cy="1213154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0" indent="0">
              <a:spcAft>
                <a:spcPts val="600"/>
              </a:spcAft>
              <a:buNone/>
              <a:defRPr sz="1300">
                <a:solidFill>
                  <a:srgbClr val="320086"/>
                </a:solidFill>
              </a:defRPr>
            </a:lvl2pPr>
            <a:lvl3pPr marL="176213" indent="-84138">
              <a:buFont typeface="Modern No. 20"/>
              <a:buChar char="&gt;"/>
              <a:defRPr sz="1100">
                <a:solidFill>
                  <a:schemeClr val="bg1">
                    <a:lumMod val="50000"/>
                  </a:schemeClr>
                </a:solidFill>
              </a:defRPr>
            </a:lvl3pPr>
            <a:lvl4pPr marL="269875" indent="-93663">
              <a:buFont typeface="Arial"/>
              <a:buChar char="•"/>
              <a:defRPr sz="1000" baseline="0">
                <a:solidFill>
                  <a:srgbClr val="7F7F7F"/>
                </a:solidFill>
              </a:defRPr>
            </a:lvl4pPr>
            <a:lvl5pPr marL="361950" indent="-92075">
              <a:buFont typeface="Arial"/>
              <a:buChar char="-"/>
              <a:defRPr sz="900">
                <a:solidFill>
                  <a:srgbClr val="7F7F7F"/>
                </a:solidFill>
              </a:defRPr>
            </a:lvl5pPr>
          </a:lstStyle>
          <a:p>
            <a:pPr lvl="0"/>
            <a:r>
              <a:rPr lang="fr-FR" dirty="0" err="1"/>
              <a:t>Highlighted</a:t>
            </a:r>
            <a:r>
              <a:rPr lang="fr-FR" dirty="0"/>
              <a:t> content.</a:t>
            </a:r>
          </a:p>
        </p:txBody>
      </p:sp>
      <p:sp>
        <p:nvSpPr>
          <p:cNvPr id="53" name="Text Placeholder 2"/>
          <p:cNvSpPr>
            <a:spLocks noGrp="1"/>
          </p:cNvSpPr>
          <p:nvPr>
            <p:ph idx="28" hasCustomPrompt="1"/>
          </p:nvPr>
        </p:nvSpPr>
        <p:spPr>
          <a:xfrm>
            <a:off x="4757023" y="986968"/>
            <a:ext cx="4148863" cy="20265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lang="fr-FR" sz="1600" noProof="1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 lang="fr-FR" sz="1400" kern="1200" noProof="1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>
              <a:defRPr lang="fr-FR" sz="1100" kern="1200" noProof="1" smtClean="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>
              <a:defRPr lang="fr-FR" sz="1000" kern="1200" baseline="0" noProof="1" smtClean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>
              <a:defRPr lang="fr-FR" sz="900" kern="1200" noProof="1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fr-FR" dirty="0"/>
              <a:t>Click to </a:t>
            </a:r>
            <a:r>
              <a:rPr lang="fr-FR" dirty="0" err="1"/>
              <a:t>edit</a:t>
            </a:r>
            <a:r>
              <a:rPr lang="fr-FR" dirty="0"/>
              <a:t> </a:t>
            </a:r>
            <a:r>
              <a:rPr lang="fr-FR" dirty="0" err="1"/>
              <a:t>text</a:t>
            </a:r>
            <a:endParaRPr lang="fr-FR" dirty="0"/>
          </a:p>
          <a:p>
            <a:pPr lvl="1"/>
            <a:r>
              <a:rPr lang="fr-FR" dirty="0" err="1"/>
              <a:t>Text</a:t>
            </a:r>
            <a:r>
              <a:rPr lang="fr-FR" dirty="0"/>
              <a:t> second </a:t>
            </a:r>
            <a:r>
              <a:rPr lang="fr-FR" dirty="0" err="1"/>
              <a:t>level</a:t>
            </a:r>
            <a:endParaRPr lang="fr-FR" dirty="0"/>
          </a:p>
          <a:p>
            <a:pPr lvl="2"/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third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  <a:p>
            <a:pPr lvl="3"/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fourth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  <a:p>
            <a:pPr lvl="4"/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fifth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</p:txBody>
      </p:sp>
      <p:sp>
        <p:nvSpPr>
          <p:cNvPr id="34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240729" y="4725208"/>
            <a:ext cx="453452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2"/>
                </a:solidFill>
              </a:defRPr>
            </a:lvl1pPr>
          </a:lstStyle>
          <a:p>
            <a:fld id="{01F5D2D7-BF93-6348-8488-F08B04519FA8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35" name="Picture 34" descr="Logo Idemia_RVB gris.pn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8720" y="229060"/>
            <a:ext cx="465234" cy="389174"/>
          </a:xfrm>
          <a:prstGeom prst="rect">
            <a:avLst/>
          </a:prstGeom>
        </p:spPr>
      </p:pic>
      <p:sp>
        <p:nvSpPr>
          <p:cNvPr id="37" name="Title 1"/>
          <p:cNvSpPr>
            <a:spLocks noGrp="1"/>
          </p:cNvSpPr>
          <p:nvPr>
            <p:ph type="title" hasCustomPrompt="1"/>
          </p:nvPr>
        </p:nvSpPr>
        <p:spPr>
          <a:xfrm>
            <a:off x="842465" y="227980"/>
            <a:ext cx="8063422" cy="43132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fr-FR" dirty="0"/>
              <a:t>Click to </a:t>
            </a:r>
            <a:r>
              <a:rPr lang="fr-FR" dirty="0" err="1"/>
              <a:t>edit</a:t>
            </a:r>
            <a:r>
              <a:rPr lang="fr-FR" dirty="0"/>
              <a:t> </a:t>
            </a:r>
            <a:r>
              <a:rPr lang="fr-FR" dirty="0" err="1"/>
              <a:t>title</a:t>
            </a:r>
            <a:endParaRPr lang="fr-FR" dirty="0"/>
          </a:p>
        </p:txBody>
      </p:sp>
      <p:sp>
        <p:nvSpPr>
          <p:cNvPr id="38" name="Text Placeholder 2"/>
          <p:cNvSpPr>
            <a:spLocks noGrp="1"/>
          </p:cNvSpPr>
          <p:nvPr>
            <p:ph idx="1" hasCustomPrompt="1"/>
          </p:nvPr>
        </p:nvSpPr>
        <p:spPr>
          <a:xfrm>
            <a:off x="842464" y="985142"/>
            <a:ext cx="3555977" cy="37400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fr-FR" dirty="0"/>
              <a:t>Click to </a:t>
            </a:r>
            <a:r>
              <a:rPr lang="fr-FR" dirty="0" err="1"/>
              <a:t>edit</a:t>
            </a:r>
            <a:r>
              <a:rPr lang="fr-FR" dirty="0"/>
              <a:t> </a:t>
            </a:r>
            <a:r>
              <a:rPr lang="fr-FR" dirty="0" err="1"/>
              <a:t>text</a:t>
            </a:r>
            <a:endParaRPr lang="fr-FR" dirty="0"/>
          </a:p>
          <a:p>
            <a:pPr lvl="1"/>
            <a:r>
              <a:rPr lang="fr-FR" dirty="0" err="1"/>
              <a:t>Text</a:t>
            </a:r>
            <a:r>
              <a:rPr lang="fr-FR" dirty="0"/>
              <a:t> second </a:t>
            </a:r>
            <a:r>
              <a:rPr lang="fr-FR" dirty="0" err="1"/>
              <a:t>level</a:t>
            </a:r>
            <a:endParaRPr lang="fr-FR" dirty="0"/>
          </a:p>
          <a:p>
            <a:pPr lvl="2"/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third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  <a:p>
            <a:pPr lvl="3"/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fourth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  <a:p>
            <a:pPr lvl="4"/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fifth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</p:txBody>
      </p:sp>
      <p:cxnSp>
        <p:nvCxnSpPr>
          <p:cNvPr id="26" name="Straight Connector 25"/>
          <p:cNvCxnSpPr/>
          <p:nvPr userDrawn="1"/>
        </p:nvCxnSpPr>
        <p:spPr>
          <a:xfrm>
            <a:off x="936176" y="807513"/>
            <a:ext cx="7969710" cy="0"/>
          </a:xfrm>
          <a:prstGeom prst="line">
            <a:avLst/>
          </a:prstGeom>
          <a:ln w="38100" cmpd="sng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8" name="Picture 17" descr="bandeau pied de page OK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916" y="797845"/>
            <a:ext cx="463265" cy="3791459"/>
          </a:xfrm>
          <a:prstGeom prst="rect">
            <a:avLst/>
          </a:prstGeom>
        </p:spPr>
      </p:pic>
      <p:sp>
        <p:nvSpPr>
          <p:cNvPr id="19" name="Footer Placeholder 1"/>
          <p:cNvSpPr>
            <a:spLocks noGrp="1"/>
          </p:cNvSpPr>
          <p:nvPr>
            <p:ph type="ftr" sz="quarter" idx="3"/>
          </p:nvPr>
        </p:nvSpPr>
        <p:spPr>
          <a:xfrm rot="16200000">
            <a:off x="-251665" y="1353028"/>
            <a:ext cx="1432862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00">
                <a:solidFill>
                  <a:schemeClr val="tx2"/>
                </a:solidFill>
              </a:defRPr>
            </a:lvl1pPr>
          </a:lstStyle>
          <a:p>
            <a:r>
              <a:rPr lang="en-US"/>
              <a:t>Confidential / Restricted / Public</a:t>
            </a:r>
          </a:p>
          <a:p>
            <a:r>
              <a:rPr lang="en-US"/>
              <a:t>Presentation or part title</a:t>
            </a:r>
            <a:endParaRPr lang="fr-FR"/>
          </a:p>
        </p:txBody>
      </p:sp>
      <p:sp>
        <p:nvSpPr>
          <p:cNvPr id="28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1676" y="3988487"/>
            <a:ext cx="906178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00">
                <a:solidFill>
                  <a:schemeClr val="tx2"/>
                </a:solidFill>
              </a:defRPr>
            </a:lvl1pPr>
          </a:lstStyle>
          <a:p>
            <a:fld id="{A0284723-3FB1-D843-B4E2-D2183FAC60C8}" type="datetime1">
              <a:rPr lang="fr-FR" smtClean="0"/>
              <a:t>13/03/2019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6387275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Connector 15"/>
          <p:cNvCxnSpPr/>
          <p:nvPr userDrawn="1"/>
        </p:nvCxnSpPr>
        <p:spPr>
          <a:xfrm>
            <a:off x="4873205" y="1088121"/>
            <a:ext cx="0" cy="3637087"/>
          </a:xfrm>
          <a:prstGeom prst="line">
            <a:avLst/>
          </a:prstGeom>
          <a:ln w="635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240729" y="4725208"/>
            <a:ext cx="453452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2"/>
                </a:solidFill>
              </a:defRPr>
            </a:lvl1pPr>
          </a:lstStyle>
          <a:p>
            <a:fld id="{01F5D2D7-BF93-6348-8488-F08B04519FA8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35" name="Picture 34" descr="Logo Idemia_RVB gris.pn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8720" y="229060"/>
            <a:ext cx="465234" cy="389174"/>
          </a:xfrm>
          <a:prstGeom prst="rect">
            <a:avLst/>
          </a:prstGeom>
        </p:spPr>
      </p:pic>
      <p:sp>
        <p:nvSpPr>
          <p:cNvPr id="37" name="Title 1"/>
          <p:cNvSpPr>
            <a:spLocks noGrp="1"/>
          </p:cNvSpPr>
          <p:nvPr>
            <p:ph type="title" hasCustomPrompt="1"/>
          </p:nvPr>
        </p:nvSpPr>
        <p:spPr>
          <a:xfrm>
            <a:off x="842465" y="227980"/>
            <a:ext cx="8063422" cy="43132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fr-FR" dirty="0"/>
              <a:t>Click to </a:t>
            </a:r>
            <a:r>
              <a:rPr lang="fr-FR" dirty="0" err="1"/>
              <a:t>edit</a:t>
            </a:r>
            <a:r>
              <a:rPr lang="fr-FR" dirty="0"/>
              <a:t> </a:t>
            </a:r>
            <a:r>
              <a:rPr lang="fr-FR" dirty="0" err="1"/>
              <a:t>title</a:t>
            </a:r>
            <a:endParaRPr lang="fr-FR" dirty="0"/>
          </a:p>
        </p:txBody>
      </p:sp>
      <p:sp>
        <p:nvSpPr>
          <p:cNvPr id="38" name="Text Placeholder 2"/>
          <p:cNvSpPr>
            <a:spLocks noGrp="1"/>
          </p:cNvSpPr>
          <p:nvPr>
            <p:ph idx="1" hasCustomPrompt="1"/>
          </p:nvPr>
        </p:nvSpPr>
        <p:spPr>
          <a:xfrm>
            <a:off x="842464" y="1571342"/>
            <a:ext cx="3912774" cy="31538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fr-FR" dirty="0"/>
              <a:t>Click to </a:t>
            </a:r>
            <a:r>
              <a:rPr lang="fr-FR" dirty="0" err="1"/>
              <a:t>edit</a:t>
            </a:r>
            <a:r>
              <a:rPr lang="fr-FR" dirty="0"/>
              <a:t> </a:t>
            </a:r>
            <a:r>
              <a:rPr lang="fr-FR" dirty="0" err="1"/>
              <a:t>text</a:t>
            </a:r>
            <a:endParaRPr lang="fr-FR" dirty="0"/>
          </a:p>
          <a:p>
            <a:pPr lvl="1"/>
            <a:r>
              <a:rPr lang="fr-FR" dirty="0" err="1"/>
              <a:t>Text</a:t>
            </a:r>
            <a:r>
              <a:rPr lang="fr-FR" dirty="0"/>
              <a:t> second </a:t>
            </a:r>
            <a:r>
              <a:rPr lang="fr-FR" dirty="0" err="1"/>
              <a:t>level</a:t>
            </a:r>
            <a:endParaRPr lang="fr-FR" dirty="0"/>
          </a:p>
          <a:p>
            <a:pPr lvl="2"/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third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  <a:p>
            <a:pPr lvl="3"/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fourth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  <a:p>
            <a:pPr lvl="4"/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fifth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</p:txBody>
      </p:sp>
      <p:sp>
        <p:nvSpPr>
          <p:cNvPr id="26" name="Text Placeholder 2"/>
          <p:cNvSpPr>
            <a:spLocks noGrp="1"/>
          </p:cNvSpPr>
          <p:nvPr>
            <p:ph idx="29" hasCustomPrompt="1"/>
          </p:nvPr>
        </p:nvSpPr>
        <p:spPr>
          <a:xfrm>
            <a:off x="4993112" y="1571342"/>
            <a:ext cx="3912774" cy="31538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fr-FR" dirty="0"/>
              <a:t>Click to </a:t>
            </a:r>
            <a:r>
              <a:rPr lang="fr-FR" dirty="0" err="1"/>
              <a:t>edit</a:t>
            </a:r>
            <a:r>
              <a:rPr lang="fr-FR" dirty="0"/>
              <a:t> </a:t>
            </a:r>
            <a:r>
              <a:rPr lang="fr-FR" dirty="0" err="1"/>
              <a:t>text</a:t>
            </a:r>
            <a:endParaRPr lang="fr-FR" dirty="0"/>
          </a:p>
          <a:p>
            <a:pPr lvl="1"/>
            <a:r>
              <a:rPr lang="fr-FR" dirty="0" err="1"/>
              <a:t>Text</a:t>
            </a:r>
            <a:r>
              <a:rPr lang="fr-FR" dirty="0"/>
              <a:t> second </a:t>
            </a:r>
            <a:r>
              <a:rPr lang="fr-FR" dirty="0" err="1"/>
              <a:t>level</a:t>
            </a:r>
            <a:endParaRPr lang="fr-FR" dirty="0"/>
          </a:p>
          <a:p>
            <a:pPr lvl="2"/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third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  <a:p>
            <a:pPr lvl="3"/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fourth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  <a:p>
            <a:pPr lvl="4"/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fifth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</p:txBody>
      </p:sp>
      <p:sp>
        <p:nvSpPr>
          <p:cNvPr id="28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842462" y="985143"/>
            <a:ext cx="3912775" cy="496641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buNone/>
              <a:defRPr sz="2400" b="1" baseline="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fr-FR" dirty="0"/>
              <a:t>Main </a:t>
            </a:r>
            <a:r>
              <a:rPr lang="fr-FR" dirty="0" err="1"/>
              <a:t>title</a:t>
            </a:r>
            <a:endParaRPr lang="fr-FR" dirty="0"/>
          </a:p>
        </p:txBody>
      </p:sp>
      <p:sp>
        <p:nvSpPr>
          <p:cNvPr id="29" name="Text Placeholder 4"/>
          <p:cNvSpPr>
            <a:spLocks noGrp="1"/>
          </p:cNvSpPr>
          <p:nvPr>
            <p:ph type="body" sz="quarter" idx="30" hasCustomPrompt="1"/>
          </p:nvPr>
        </p:nvSpPr>
        <p:spPr>
          <a:xfrm>
            <a:off x="4993110" y="985143"/>
            <a:ext cx="3912775" cy="496641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buNone/>
              <a:defRPr sz="2400" b="1" baseline="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fr-FR" dirty="0"/>
              <a:t>Main </a:t>
            </a:r>
            <a:r>
              <a:rPr lang="fr-FR" dirty="0" err="1"/>
              <a:t>title</a:t>
            </a:r>
            <a:endParaRPr lang="fr-FR" dirty="0"/>
          </a:p>
        </p:txBody>
      </p:sp>
      <p:cxnSp>
        <p:nvCxnSpPr>
          <p:cNvPr id="25" name="Straight Connector 24"/>
          <p:cNvCxnSpPr/>
          <p:nvPr userDrawn="1"/>
        </p:nvCxnSpPr>
        <p:spPr>
          <a:xfrm>
            <a:off x="936176" y="807513"/>
            <a:ext cx="7969710" cy="0"/>
          </a:xfrm>
          <a:prstGeom prst="line">
            <a:avLst/>
          </a:prstGeom>
          <a:ln w="38100" cmpd="sng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9" name="Picture 18" descr="bandeau pied de page OK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916" y="797845"/>
            <a:ext cx="463265" cy="3791459"/>
          </a:xfrm>
          <a:prstGeom prst="rect">
            <a:avLst/>
          </a:prstGeom>
        </p:spPr>
      </p:pic>
      <p:sp>
        <p:nvSpPr>
          <p:cNvPr id="30" name="Footer Placeholder 1"/>
          <p:cNvSpPr>
            <a:spLocks noGrp="1"/>
          </p:cNvSpPr>
          <p:nvPr>
            <p:ph type="ftr" sz="quarter" idx="3"/>
          </p:nvPr>
        </p:nvSpPr>
        <p:spPr>
          <a:xfrm rot="16200000">
            <a:off x="-251665" y="1353028"/>
            <a:ext cx="1432862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00">
                <a:solidFill>
                  <a:schemeClr val="tx2"/>
                </a:solidFill>
              </a:defRPr>
            </a:lvl1pPr>
          </a:lstStyle>
          <a:p>
            <a:r>
              <a:rPr lang="en-US"/>
              <a:t>Confidential / Restricted / Public</a:t>
            </a:r>
          </a:p>
          <a:p>
            <a:r>
              <a:rPr lang="en-US"/>
              <a:t>Presentation or part title</a:t>
            </a:r>
            <a:endParaRPr lang="fr-FR"/>
          </a:p>
        </p:txBody>
      </p:sp>
      <p:sp>
        <p:nvSpPr>
          <p:cNvPr id="31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1676" y="3988487"/>
            <a:ext cx="906178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00">
                <a:solidFill>
                  <a:schemeClr val="tx2"/>
                </a:solidFill>
              </a:defRPr>
            </a:lvl1pPr>
          </a:lstStyle>
          <a:p>
            <a:fld id="{726DCCB6-6486-A048-8894-90DB35E86FC4}" type="datetime1">
              <a:rPr lang="fr-FR" smtClean="0"/>
              <a:t>13/03/2019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2941373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842463" y="985142"/>
            <a:ext cx="3559777" cy="1278797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buNone/>
              <a:defRPr sz="2400" b="1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fr-FR" dirty="0"/>
              <a:t>Page </a:t>
            </a:r>
            <a:r>
              <a:rPr lang="fr-FR" dirty="0" err="1"/>
              <a:t>title</a:t>
            </a:r>
            <a:r>
              <a:rPr lang="fr-FR" dirty="0"/>
              <a:t> on </a:t>
            </a:r>
            <a:r>
              <a:rPr lang="fr-FR" dirty="0" err="1"/>
              <a:t>two</a:t>
            </a:r>
            <a:r>
              <a:rPr lang="fr-FR" dirty="0"/>
              <a:t> or </a:t>
            </a:r>
            <a:r>
              <a:rPr lang="fr-FR" dirty="0" err="1"/>
              <a:t>three</a:t>
            </a:r>
            <a:r>
              <a:rPr lang="fr-FR" dirty="0"/>
              <a:t> </a:t>
            </a:r>
            <a:r>
              <a:rPr lang="fr-FR" dirty="0" err="1"/>
              <a:t>lines</a:t>
            </a:r>
            <a:r>
              <a:rPr lang="fr-FR" dirty="0"/>
              <a:t> maximum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7" hasCustomPrompt="1"/>
          </p:nvPr>
        </p:nvSpPr>
        <p:spPr>
          <a:xfrm>
            <a:off x="936176" y="2573338"/>
            <a:ext cx="3462265" cy="2152650"/>
          </a:xfrm>
          <a:prstGeom prst="rect">
            <a:avLst/>
          </a:prstGeom>
          <a:solidFill>
            <a:srgbClr val="D9D9D9"/>
          </a:solidFill>
        </p:spPr>
        <p:txBody>
          <a:bodyPr vert="horz"/>
          <a:lstStyle>
            <a:lvl1pPr marL="0" indent="0" algn="l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fr-FR"/>
              <a:t>IMAGE</a:t>
            </a:r>
          </a:p>
        </p:txBody>
      </p:sp>
      <p:sp>
        <p:nvSpPr>
          <p:cNvPr id="38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4886235" y="3767974"/>
            <a:ext cx="3078135" cy="958014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  <a:lvl2pPr marL="0" indent="0">
              <a:spcAft>
                <a:spcPts val="600"/>
              </a:spcAft>
              <a:buNone/>
              <a:defRPr sz="1300">
                <a:solidFill>
                  <a:srgbClr val="320086"/>
                </a:solidFill>
              </a:defRPr>
            </a:lvl2pPr>
            <a:lvl3pPr marL="176213" indent="-84138">
              <a:buFont typeface="Modern No. 20"/>
              <a:buChar char="&gt;"/>
              <a:defRPr sz="1100">
                <a:solidFill>
                  <a:schemeClr val="bg1">
                    <a:lumMod val="50000"/>
                  </a:schemeClr>
                </a:solidFill>
              </a:defRPr>
            </a:lvl3pPr>
            <a:lvl4pPr marL="269875" indent="-93663">
              <a:buFont typeface="Arial"/>
              <a:buChar char="•"/>
              <a:defRPr sz="1000" baseline="0">
                <a:solidFill>
                  <a:srgbClr val="7F7F7F"/>
                </a:solidFill>
              </a:defRPr>
            </a:lvl4pPr>
            <a:lvl5pPr marL="361950" indent="-92075">
              <a:buFont typeface="Arial"/>
              <a:buChar char="-"/>
              <a:defRPr sz="900">
                <a:solidFill>
                  <a:srgbClr val="7F7F7F"/>
                </a:solidFill>
              </a:defRPr>
            </a:lvl5pPr>
          </a:lstStyle>
          <a:p>
            <a:pPr lvl="0"/>
            <a:r>
              <a:rPr lang="fr-FR" dirty="0" err="1"/>
              <a:t>Highlighted</a:t>
            </a:r>
            <a:r>
              <a:rPr lang="fr-FR" dirty="0"/>
              <a:t> content.</a:t>
            </a:r>
          </a:p>
        </p:txBody>
      </p:sp>
      <p:sp>
        <p:nvSpPr>
          <p:cNvPr id="35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240729" y="4725208"/>
            <a:ext cx="453452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2"/>
                </a:solidFill>
              </a:defRPr>
            </a:lvl1pPr>
          </a:lstStyle>
          <a:p>
            <a:fld id="{01F5D2D7-BF93-6348-8488-F08B04519FA8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36" name="Picture 35" descr="Logo Idemia_RVB gris.pn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8720" y="229060"/>
            <a:ext cx="465234" cy="389174"/>
          </a:xfrm>
          <a:prstGeom prst="rect">
            <a:avLst/>
          </a:prstGeom>
        </p:spPr>
      </p:pic>
      <p:sp>
        <p:nvSpPr>
          <p:cNvPr id="39" name="Title 1"/>
          <p:cNvSpPr>
            <a:spLocks noGrp="1"/>
          </p:cNvSpPr>
          <p:nvPr>
            <p:ph type="title" hasCustomPrompt="1"/>
          </p:nvPr>
        </p:nvSpPr>
        <p:spPr>
          <a:xfrm>
            <a:off x="842465" y="227980"/>
            <a:ext cx="8063422" cy="43132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fr-FR" dirty="0"/>
              <a:t>Click to </a:t>
            </a:r>
            <a:r>
              <a:rPr lang="fr-FR" dirty="0" err="1"/>
              <a:t>edit</a:t>
            </a:r>
            <a:r>
              <a:rPr lang="fr-FR" dirty="0"/>
              <a:t> </a:t>
            </a:r>
            <a:r>
              <a:rPr lang="fr-FR" dirty="0" err="1"/>
              <a:t>title</a:t>
            </a:r>
            <a:endParaRPr lang="fr-FR" dirty="0"/>
          </a:p>
        </p:txBody>
      </p:sp>
      <p:sp>
        <p:nvSpPr>
          <p:cNvPr id="43" name="Text Placeholder 2"/>
          <p:cNvSpPr>
            <a:spLocks noGrp="1"/>
          </p:cNvSpPr>
          <p:nvPr>
            <p:ph idx="28" hasCustomPrompt="1"/>
          </p:nvPr>
        </p:nvSpPr>
        <p:spPr>
          <a:xfrm>
            <a:off x="4757023" y="986968"/>
            <a:ext cx="4148863" cy="20265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lang="fr-FR" sz="1600" noProof="1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 lang="fr-FR" sz="1400" kern="1200" noProof="1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>
              <a:defRPr lang="fr-FR" sz="1100" kern="1200" noProof="1" smtClean="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>
              <a:defRPr lang="fr-FR" sz="1000" kern="1200" baseline="0" noProof="1" smtClean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>
              <a:defRPr lang="fr-FR" sz="900" kern="1200" noProof="1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fr-FR" dirty="0"/>
              <a:t>Click to </a:t>
            </a:r>
            <a:r>
              <a:rPr lang="fr-FR" dirty="0" err="1"/>
              <a:t>edit</a:t>
            </a:r>
            <a:r>
              <a:rPr lang="fr-FR" dirty="0"/>
              <a:t> </a:t>
            </a:r>
            <a:r>
              <a:rPr lang="fr-FR" dirty="0" err="1"/>
              <a:t>text</a:t>
            </a:r>
            <a:endParaRPr lang="fr-FR" dirty="0"/>
          </a:p>
          <a:p>
            <a:pPr lvl="1"/>
            <a:r>
              <a:rPr lang="fr-FR" dirty="0" err="1"/>
              <a:t>Text</a:t>
            </a:r>
            <a:r>
              <a:rPr lang="fr-FR" dirty="0"/>
              <a:t> second </a:t>
            </a:r>
            <a:r>
              <a:rPr lang="fr-FR" dirty="0" err="1"/>
              <a:t>level</a:t>
            </a:r>
            <a:endParaRPr lang="fr-FR" dirty="0"/>
          </a:p>
          <a:p>
            <a:pPr lvl="2"/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third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  <a:p>
            <a:pPr lvl="3"/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fourth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  <a:p>
            <a:pPr lvl="4"/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fifth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</p:txBody>
      </p:sp>
      <p:cxnSp>
        <p:nvCxnSpPr>
          <p:cNvPr id="20" name="Straight Connector 19"/>
          <p:cNvCxnSpPr/>
          <p:nvPr userDrawn="1"/>
        </p:nvCxnSpPr>
        <p:spPr>
          <a:xfrm>
            <a:off x="936176" y="807513"/>
            <a:ext cx="7969710" cy="0"/>
          </a:xfrm>
          <a:prstGeom prst="line">
            <a:avLst/>
          </a:prstGeom>
          <a:ln w="38100" cmpd="sng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8" name="Picture 17" descr="bandeau pied de page OK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916" y="797845"/>
            <a:ext cx="463265" cy="3791459"/>
          </a:xfrm>
          <a:prstGeom prst="rect">
            <a:avLst/>
          </a:prstGeom>
        </p:spPr>
      </p:pic>
      <p:sp>
        <p:nvSpPr>
          <p:cNvPr id="24" name="Footer Placeholder 1"/>
          <p:cNvSpPr>
            <a:spLocks noGrp="1"/>
          </p:cNvSpPr>
          <p:nvPr>
            <p:ph type="ftr" sz="quarter" idx="3"/>
          </p:nvPr>
        </p:nvSpPr>
        <p:spPr>
          <a:xfrm rot="16200000">
            <a:off x="-251665" y="1353028"/>
            <a:ext cx="1432862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00">
                <a:solidFill>
                  <a:schemeClr val="tx2"/>
                </a:solidFill>
              </a:defRPr>
            </a:lvl1pPr>
          </a:lstStyle>
          <a:p>
            <a:r>
              <a:rPr lang="en-US"/>
              <a:t>Confidential / Restricted / Public</a:t>
            </a:r>
          </a:p>
          <a:p>
            <a:r>
              <a:rPr lang="en-US"/>
              <a:t>Presentation or part title</a:t>
            </a:r>
            <a:endParaRPr lang="fr-FR"/>
          </a:p>
        </p:txBody>
      </p:sp>
      <p:sp>
        <p:nvSpPr>
          <p:cNvPr id="27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1676" y="3988487"/>
            <a:ext cx="906178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00">
                <a:solidFill>
                  <a:schemeClr val="tx2"/>
                </a:solidFill>
              </a:defRPr>
            </a:lvl1pPr>
          </a:lstStyle>
          <a:p>
            <a:fld id="{0553F83F-5219-2848-A538-3C69B3B4B7D5}" type="datetime1">
              <a:rPr lang="fr-FR" smtClean="0"/>
              <a:t>13/03/2019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7719608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240729" y="4725208"/>
            <a:ext cx="453452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2"/>
                </a:solidFill>
              </a:defRPr>
            </a:lvl1pPr>
          </a:lstStyle>
          <a:p>
            <a:fld id="{01F5D2D7-BF93-6348-8488-F08B04519FA8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36" name="Picture 35" descr="Logo Idemia_RVB gris.pn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8720" y="229060"/>
            <a:ext cx="465234" cy="389174"/>
          </a:xfrm>
          <a:prstGeom prst="rect">
            <a:avLst/>
          </a:prstGeom>
        </p:spPr>
      </p:pic>
      <p:sp>
        <p:nvSpPr>
          <p:cNvPr id="39" name="Title 1"/>
          <p:cNvSpPr>
            <a:spLocks noGrp="1"/>
          </p:cNvSpPr>
          <p:nvPr>
            <p:ph type="title" hasCustomPrompt="1"/>
          </p:nvPr>
        </p:nvSpPr>
        <p:spPr>
          <a:xfrm>
            <a:off x="842465" y="227980"/>
            <a:ext cx="8063422" cy="43132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fr-FR" dirty="0"/>
              <a:t>Click to </a:t>
            </a:r>
            <a:r>
              <a:rPr lang="fr-FR" dirty="0" err="1"/>
              <a:t>edit</a:t>
            </a:r>
            <a:r>
              <a:rPr lang="fr-FR" dirty="0"/>
              <a:t> </a:t>
            </a:r>
            <a:r>
              <a:rPr lang="fr-FR" dirty="0" err="1"/>
              <a:t>title</a:t>
            </a:r>
            <a:endParaRPr lang="fr-FR" dirty="0"/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936176" y="807513"/>
            <a:ext cx="7969710" cy="0"/>
          </a:xfrm>
          <a:prstGeom prst="line">
            <a:avLst/>
          </a:prstGeom>
          <a:ln w="38100" cmpd="sng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bandeau pied de page OK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916" y="797845"/>
            <a:ext cx="463265" cy="3791459"/>
          </a:xfrm>
          <a:prstGeom prst="rect">
            <a:avLst/>
          </a:prstGeom>
        </p:spPr>
      </p:pic>
      <p:sp>
        <p:nvSpPr>
          <p:cNvPr id="16" name="Footer Placeholder 1"/>
          <p:cNvSpPr>
            <a:spLocks noGrp="1"/>
          </p:cNvSpPr>
          <p:nvPr>
            <p:ph type="ftr" sz="quarter" idx="3"/>
          </p:nvPr>
        </p:nvSpPr>
        <p:spPr>
          <a:xfrm rot="16200000">
            <a:off x="-251665" y="1353028"/>
            <a:ext cx="1432862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00">
                <a:solidFill>
                  <a:schemeClr val="tx2"/>
                </a:solidFill>
              </a:defRPr>
            </a:lvl1pPr>
          </a:lstStyle>
          <a:p>
            <a:r>
              <a:rPr lang="en-US"/>
              <a:t>Confidential / Restricted / Public</a:t>
            </a:r>
          </a:p>
          <a:p>
            <a:r>
              <a:rPr lang="en-US"/>
              <a:t>Presentation or part title</a:t>
            </a:r>
            <a:endParaRPr lang="fr-FR"/>
          </a:p>
        </p:txBody>
      </p:sp>
      <p:sp>
        <p:nvSpPr>
          <p:cNvPr id="17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1676" y="3988487"/>
            <a:ext cx="906178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00">
                <a:solidFill>
                  <a:schemeClr val="tx2"/>
                </a:solidFill>
              </a:defRPr>
            </a:lvl1pPr>
          </a:lstStyle>
          <a:p>
            <a:fld id="{A02A2468-CF06-AC4C-9393-FE603EDDF7C4}" type="datetime1">
              <a:rPr lang="fr-FR" smtClean="0"/>
              <a:t>13/03/2019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8818466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240729" y="4725208"/>
            <a:ext cx="453452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2"/>
                </a:solidFill>
              </a:defRPr>
            </a:lvl1pPr>
          </a:lstStyle>
          <a:p>
            <a:fld id="{01F5D2D7-BF93-6348-8488-F08B04519FA8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11" name="Picture 10" descr="Logo Idemia_RVB gris.pn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8720" y="229060"/>
            <a:ext cx="465234" cy="389174"/>
          </a:xfrm>
          <a:prstGeom prst="rect">
            <a:avLst/>
          </a:prstGeom>
        </p:spPr>
      </p:pic>
      <p:pic>
        <p:nvPicPr>
          <p:cNvPr id="12" name="Picture 11" descr="bandeau pied de page OK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916" y="797845"/>
            <a:ext cx="463265" cy="3791459"/>
          </a:xfrm>
          <a:prstGeom prst="rect">
            <a:avLst/>
          </a:prstGeom>
        </p:spPr>
      </p:pic>
      <p:sp>
        <p:nvSpPr>
          <p:cNvPr id="13" name="Footer Placeholder 1"/>
          <p:cNvSpPr>
            <a:spLocks noGrp="1"/>
          </p:cNvSpPr>
          <p:nvPr>
            <p:ph type="ftr" sz="quarter" idx="3"/>
          </p:nvPr>
        </p:nvSpPr>
        <p:spPr>
          <a:xfrm rot="16200000">
            <a:off x="-251665" y="1353028"/>
            <a:ext cx="1432862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00">
                <a:solidFill>
                  <a:schemeClr val="tx2"/>
                </a:solidFill>
              </a:defRPr>
            </a:lvl1pPr>
          </a:lstStyle>
          <a:p>
            <a:r>
              <a:rPr lang="en-US"/>
              <a:t>Confidential / Restricted / Public</a:t>
            </a:r>
          </a:p>
          <a:p>
            <a:r>
              <a:rPr lang="en-US"/>
              <a:t>Presentation or part title</a:t>
            </a:r>
            <a:endParaRPr lang="fr-FR"/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1676" y="3988487"/>
            <a:ext cx="906178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00">
                <a:solidFill>
                  <a:schemeClr val="tx2"/>
                </a:solidFill>
              </a:defRPr>
            </a:lvl1pPr>
          </a:lstStyle>
          <a:p>
            <a:fld id="{CCEC0E36-9BDD-8E44-8E02-E9A7F6EAD58E}" type="datetime1">
              <a:rPr lang="fr-FR" smtClean="0"/>
              <a:t>13/03/2019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7376825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ext Placeholder 2"/>
          <p:cNvSpPr>
            <a:spLocks noGrp="1"/>
          </p:cNvSpPr>
          <p:nvPr>
            <p:ph idx="28" hasCustomPrompt="1"/>
          </p:nvPr>
        </p:nvSpPr>
        <p:spPr>
          <a:xfrm>
            <a:off x="3256265" y="986967"/>
            <a:ext cx="5649621" cy="37376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lang="fr-FR" sz="1600" noProof="1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 lang="fr-FR" sz="1400" kern="1200" noProof="1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>
              <a:defRPr lang="fr-FR" sz="1100" kern="1200" noProof="1" smtClean="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>
              <a:defRPr lang="fr-FR" sz="1000" kern="1200" baseline="0" noProof="1" smtClean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>
              <a:defRPr lang="fr-FR" sz="900" kern="1200" noProof="1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fr-FR" dirty="0"/>
              <a:t>Click to </a:t>
            </a:r>
            <a:r>
              <a:rPr lang="fr-FR" dirty="0" err="1"/>
              <a:t>edit</a:t>
            </a:r>
            <a:r>
              <a:rPr lang="fr-FR" dirty="0"/>
              <a:t> </a:t>
            </a:r>
            <a:r>
              <a:rPr lang="fr-FR" dirty="0" err="1"/>
              <a:t>text</a:t>
            </a:r>
            <a:endParaRPr lang="fr-FR" dirty="0"/>
          </a:p>
          <a:p>
            <a:pPr lvl="1"/>
            <a:r>
              <a:rPr lang="fr-FR" dirty="0" err="1"/>
              <a:t>Text</a:t>
            </a:r>
            <a:r>
              <a:rPr lang="fr-FR" dirty="0"/>
              <a:t> second </a:t>
            </a:r>
            <a:r>
              <a:rPr lang="fr-FR" dirty="0" err="1"/>
              <a:t>level</a:t>
            </a:r>
            <a:endParaRPr lang="fr-FR" dirty="0"/>
          </a:p>
          <a:p>
            <a:pPr lvl="2"/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third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  <a:p>
            <a:pPr lvl="3"/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fourth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  <a:p>
            <a:pPr lvl="4"/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fifth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</p:txBody>
      </p:sp>
      <p:sp>
        <p:nvSpPr>
          <p:cNvPr id="34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240729" y="4725208"/>
            <a:ext cx="453452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2"/>
                </a:solidFill>
              </a:defRPr>
            </a:lvl1pPr>
          </a:lstStyle>
          <a:p>
            <a:fld id="{01F5D2D7-BF93-6348-8488-F08B04519FA8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35" name="Picture 34" descr="Logo Idemia_RVB gris.pn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8720" y="229060"/>
            <a:ext cx="465234" cy="389174"/>
          </a:xfrm>
          <a:prstGeom prst="rect">
            <a:avLst/>
          </a:prstGeom>
        </p:spPr>
      </p:pic>
      <p:sp>
        <p:nvSpPr>
          <p:cNvPr id="37" name="Title 1"/>
          <p:cNvSpPr>
            <a:spLocks noGrp="1"/>
          </p:cNvSpPr>
          <p:nvPr>
            <p:ph type="title" hasCustomPrompt="1"/>
          </p:nvPr>
        </p:nvSpPr>
        <p:spPr>
          <a:xfrm>
            <a:off x="842465" y="227980"/>
            <a:ext cx="8063422" cy="43132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fr-FR" dirty="0"/>
              <a:t>Click to </a:t>
            </a:r>
            <a:r>
              <a:rPr lang="fr-FR" dirty="0" err="1"/>
              <a:t>edit</a:t>
            </a:r>
            <a:r>
              <a:rPr lang="fr-FR" dirty="0"/>
              <a:t> </a:t>
            </a:r>
            <a:r>
              <a:rPr lang="fr-FR" dirty="0" err="1"/>
              <a:t>title</a:t>
            </a:r>
            <a:endParaRPr lang="fr-FR" dirty="0"/>
          </a:p>
        </p:txBody>
      </p:sp>
      <p:sp>
        <p:nvSpPr>
          <p:cNvPr id="26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936176" y="3767974"/>
            <a:ext cx="2165417" cy="958014"/>
          </a:xfrm>
          <a:prstGeom prst="rect">
            <a:avLst/>
          </a:prstGeom>
        </p:spPr>
        <p:txBody>
          <a:bodyPr vert="horz" anchor="b">
            <a:normAutofit/>
          </a:bodyPr>
          <a:lstStyle>
            <a:lvl1pPr marL="0" indent="0" algn="r">
              <a:buNone/>
              <a:defRPr sz="1200" i="1" baseline="0">
                <a:solidFill>
                  <a:schemeClr val="bg1"/>
                </a:solidFill>
              </a:defRPr>
            </a:lvl1pPr>
            <a:lvl2pPr marL="0" indent="0">
              <a:spcAft>
                <a:spcPts val="600"/>
              </a:spcAft>
              <a:buNone/>
              <a:defRPr sz="1300">
                <a:solidFill>
                  <a:srgbClr val="320086"/>
                </a:solidFill>
              </a:defRPr>
            </a:lvl2pPr>
            <a:lvl3pPr marL="176213" indent="-84138">
              <a:buFont typeface="Modern No. 20"/>
              <a:buChar char="&gt;"/>
              <a:defRPr sz="1100">
                <a:solidFill>
                  <a:schemeClr val="bg1">
                    <a:lumMod val="50000"/>
                  </a:schemeClr>
                </a:solidFill>
              </a:defRPr>
            </a:lvl3pPr>
            <a:lvl4pPr marL="269875" indent="-93663">
              <a:buFont typeface="Arial"/>
              <a:buChar char="•"/>
              <a:defRPr sz="1000" baseline="0">
                <a:solidFill>
                  <a:srgbClr val="7F7F7F"/>
                </a:solidFill>
              </a:defRPr>
            </a:lvl4pPr>
            <a:lvl5pPr marL="361950" indent="-92075">
              <a:buFont typeface="Arial"/>
              <a:buChar char="-"/>
              <a:defRPr sz="900">
                <a:solidFill>
                  <a:srgbClr val="7F7F7F"/>
                </a:solidFill>
              </a:defRPr>
            </a:lvl5pPr>
          </a:lstStyle>
          <a:p>
            <a:pPr lvl="0"/>
            <a:r>
              <a:rPr lang="fr-FR" dirty="0"/>
              <a:t>Caption.</a:t>
            </a:r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936176" y="807513"/>
            <a:ext cx="7969710" cy="0"/>
          </a:xfrm>
          <a:prstGeom prst="line">
            <a:avLst/>
          </a:prstGeom>
          <a:ln w="38100" cmpd="sng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Picture 16" descr="bandeau pied de page OK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916" y="797845"/>
            <a:ext cx="463265" cy="3791459"/>
          </a:xfrm>
          <a:prstGeom prst="rect">
            <a:avLst/>
          </a:prstGeom>
        </p:spPr>
      </p:pic>
      <p:sp>
        <p:nvSpPr>
          <p:cNvPr id="18" name="Footer Placeholder 1"/>
          <p:cNvSpPr>
            <a:spLocks noGrp="1"/>
          </p:cNvSpPr>
          <p:nvPr>
            <p:ph type="ftr" sz="quarter" idx="3"/>
          </p:nvPr>
        </p:nvSpPr>
        <p:spPr>
          <a:xfrm rot="16200000">
            <a:off x="-251665" y="1353028"/>
            <a:ext cx="1432862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00">
                <a:solidFill>
                  <a:schemeClr val="tx2"/>
                </a:solidFill>
              </a:defRPr>
            </a:lvl1pPr>
          </a:lstStyle>
          <a:p>
            <a:r>
              <a:rPr lang="en-US"/>
              <a:t>Confidential / Restricted / Public</a:t>
            </a:r>
          </a:p>
          <a:p>
            <a:r>
              <a:rPr lang="en-US"/>
              <a:t>Presentation or part title</a:t>
            </a:r>
            <a:endParaRPr lang="fr-FR"/>
          </a:p>
        </p:txBody>
      </p:sp>
      <p:sp>
        <p:nvSpPr>
          <p:cNvPr id="19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1676" y="3988487"/>
            <a:ext cx="906178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00">
                <a:solidFill>
                  <a:schemeClr val="tx2"/>
                </a:solidFill>
              </a:defRPr>
            </a:lvl1pPr>
          </a:lstStyle>
          <a:p>
            <a:fld id="{8980092D-26BF-194B-A26E-327C06614F8D}" type="datetime1">
              <a:rPr lang="fr-FR" smtClean="0"/>
              <a:t>13/03/2019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4256675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240729" y="4725208"/>
            <a:ext cx="453452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2"/>
                </a:solidFill>
              </a:defRPr>
            </a:lvl1pPr>
          </a:lstStyle>
          <a:p>
            <a:fld id="{01F5D2D7-BF93-6348-8488-F08B04519FA8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35" name="Picture 34" descr="Logo Idemia_RVB gris.pn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8720" y="229060"/>
            <a:ext cx="465234" cy="389174"/>
          </a:xfrm>
          <a:prstGeom prst="rect">
            <a:avLst/>
          </a:prstGeom>
        </p:spPr>
      </p:pic>
      <p:sp>
        <p:nvSpPr>
          <p:cNvPr id="37" name="Title 1"/>
          <p:cNvSpPr>
            <a:spLocks noGrp="1"/>
          </p:cNvSpPr>
          <p:nvPr>
            <p:ph type="title" hasCustomPrompt="1"/>
          </p:nvPr>
        </p:nvSpPr>
        <p:spPr>
          <a:xfrm>
            <a:off x="842465" y="227980"/>
            <a:ext cx="8063422" cy="43132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fr-FR" dirty="0"/>
              <a:t>Click to </a:t>
            </a:r>
            <a:r>
              <a:rPr lang="fr-FR" dirty="0" err="1"/>
              <a:t>edit</a:t>
            </a:r>
            <a:r>
              <a:rPr lang="fr-FR" dirty="0"/>
              <a:t> </a:t>
            </a:r>
            <a:r>
              <a:rPr lang="fr-FR" dirty="0" err="1"/>
              <a:t>title</a:t>
            </a:r>
            <a:endParaRPr lang="fr-FR" dirty="0"/>
          </a:p>
        </p:txBody>
      </p:sp>
      <p:sp>
        <p:nvSpPr>
          <p:cNvPr id="26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936176" y="3767974"/>
            <a:ext cx="2165417" cy="958014"/>
          </a:xfrm>
          <a:prstGeom prst="rect">
            <a:avLst/>
          </a:prstGeom>
        </p:spPr>
        <p:txBody>
          <a:bodyPr vert="horz" anchor="b">
            <a:normAutofit/>
          </a:bodyPr>
          <a:lstStyle>
            <a:lvl1pPr marL="0" indent="0" algn="r">
              <a:buNone/>
              <a:defRPr sz="1200" i="1" baseline="0">
                <a:solidFill>
                  <a:schemeClr val="bg1"/>
                </a:solidFill>
              </a:defRPr>
            </a:lvl1pPr>
            <a:lvl2pPr marL="0" indent="0">
              <a:spcAft>
                <a:spcPts val="600"/>
              </a:spcAft>
              <a:buNone/>
              <a:defRPr sz="1300">
                <a:solidFill>
                  <a:srgbClr val="320086"/>
                </a:solidFill>
              </a:defRPr>
            </a:lvl2pPr>
            <a:lvl3pPr marL="176213" indent="-84138">
              <a:buFont typeface="Modern No. 20"/>
              <a:buChar char="&gt;"/>
              <a:defRPr sz="1100">
                <a:solidFill>
                  <a:schemeClr val="bg1">
                    <a:lumMod val="50000"/>
                  </a:schemeClr>
                </a:solidFill>
              </a:defRPr>
            </a:lvl3pPr>
            <a:lvl4pPr marL="269875" indent="-93663">
              <a:buFont typeface="Arial"/>
              <a:buChar char="•"/>
              <a:defRPr sz="1000" baseline="0">
                <a:solidFill>
                  <a:srgbClr val="7F7F7F"/>
                </a:solidFill>
              </a:defRPr>
            </a:lvl4pPr>
            <a:lvl5pPr marL="361950" indent="-92075">
              <a:buFont typeface="Arial"/>
              <a:buChar char="-"/>
              <a:defRPr sz="900">
                <a:solidFill>
                  <a:srgbClr val="7F7F7F"/>
                </a:solidFill>
              </a:defRPr>
            </a:lvl5pPr>
          </a:lstStyle>
          <a:p>
            <a:pPr lvl="0"/>
            <a:r>
              <a:rPr lang="fr-FR" dirty="0"/>
              <a:t>Caption.</a:t>
            </a:r>
          </a:p>
        </p:txBody>
      </p:sp>
      <p:sp>
        <p:nvSpPr>
          <p:cNvPr id="17" name="Picture Placeholder 4"/>
          <p:cNvSpPr>
            <a:spLocks noGrp="1"/>
          </p:cNvSpPr>
          <p:nvPr>
            <p:ph type="pic" sz="quarter" idx="17" hasCustomPrompt="1"/>
          </p:nvPr>
        </p:nvSpPr>
        <p:spPr>
          <a:xfrm>
            <a:off x="3256266" y="986967"/>
            <a:ext cx="5649620" cy="3737653"/>
          </a:xfrm>
          <a:prstGeom prst="rect">
            <a:avLst/>
          </a:prstGeom>
          <a:solidFill>
            <a:srgbClr val="D9D9D9"/>
          </a:solidFill>
        </p:spPr>
        <p:txBody>
          <a:bodyPr vert="horz"/>
          <a:lstStyle>
            <a:lvl1pPr marL="0" indent="0" algn="l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fr-FR"/>
              <a:t>IMAGE</a:t>
            </a:r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936176" y="807513"/>
            <a:ext cx="7969710" cy="0"/>
          </a:xfrm>
          <a:prstGeom prst="line">
            <a:avLst/>
          </a:prstGeom>
          <a:ln w="38100" cmpd="sng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8" name="Picture 17" descr="bandeau pied de page OK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916" y="797845"/>
            <a:ext cx="463265" cy="3791459"/>
          </a:xfrm>
          <a:prstGeom prst="rect">
            <a:avLst/>
          </a:prstGeom>
        </p:spPr>
      </p:pic>
      <p:sp>
        <p:nvSpPr>
          <p:cNvPr id="19" name="Footer Placeholder 1"/>
          <p:cNvSpPr>
            <a:spLocks noGrp="1"/>
          </p:cNvSpPr>
          <p:nvPr>
            <p:ph type="ftr" sz="quarter" idx="3"/>
          </p:nvPr>
        </p:nvSpPr>
        <p:spPr>
          <a:xfrm rot="16200000">
            <a:off x="-251665" y="1353028"/>
            <a:ext cx="1432862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00">
                <a:solidFill>
                  <a:schemeClr val="tx2"/>
                </a:solidFill>
              </a:defRPr>
            </a:lvl1pPr>
          </a:lstStyle>
          <a:p>
            <a:r>
              <a:rPr lang="en-US"/>
              <a:t>Confidential / Restricted / Public</a:t>
            </a:r>
          </a:p>
          <a:p>
            <a:r>
              <a:rPr lang="en-US"/>
              <a:t>Presentation or part title</a:t>
            </a:r>
            <a:endParaRPr lang="fr-FR"/>
          </a:p>
        </p:txBody>
      </p:sp>
      <p:sp>
        <p:nvSpPr>
          <p:cNvPr id="25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1676" y="3988487"/>
            <a:ext cx="906178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00">
                <a:solidFill>
                  <a:schemeClr val="tx2"/>
                </a:solidFill>
              </a:defRPr>
            </a:lvl1pPr>
          </a:lstStyle>
          <a:p>
            <a:fld id="{E63359C8-2BDA-E641-837E-AD6AD7CE73FB}" type="datetime1">
              <a:rPr lang="fr-FR" smtClean="0"/>
              <a:t>13/03/2019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2988229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pic>
        <p:nvPicPr>
          <p:cNvPr id="16" name="Picture 15" descr="citizen-r75.pn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882" r="9111"/>
          <a:stretch/>
        </p:blipFill>
        <p:spPr>
          <a:xfrm>
            <a:off x="4697499" y="0"/>
            <a:ext cx="4446502" cy="3888756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4147375" y="1151790"/>
            <a:ext cx="86914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100" b="0">
                <a:solidFill>
                  <a:schemeClr val="bg1"/>
                </a:solidFill>
              </a:rPr>
              <a:t>CONTACT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3175831" y="1396329"/>
            <a:ext cx="2812238" cy="257671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000" b="1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fr-FR" dirty="0" err="1"/>
              <a:t>Firstname</a:t>
            </a:r>
            <a:r>
              <a:rPr lang="fr-FR" dirty="0"/>
              <a:t> NAME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3175831" y="1567488"/>
            <a:ext cx="2812238" cy="257671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000" b="0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fr-FR" dirty="0"/>
              <a:t>Job </a:t>
            </a:r>
            <a:r>
              <a:rPr lang="fr-FR" dirty="0" err="1"/>
              <a:t>Title</a:t>
            </a:r>
            <a:r>
              <a:rPr lang="fr-FR" dirty="0"/>
              <a:t> / Service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3175831" y="1738647"/>
            <a:ext cx="2812238" cy="257671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000" b="0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fr-FR" dirty="0" err="1"/>
              <a:t>Department</a:t>
            </a:r>
            <a:endParaRPr lang="fr-FR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3175831" y="1988445"/>
            <a:ext cx="2812238" cy="257671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000" b="0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fr-FR" dirty="0" err="1"/>
              <a:t>firstname.lastname@idemia.com</a:t>
            </a:r>
            <a:endParaRPr lang="fr-FR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3175831" y="2241024"/>
            <a:ext cx="2812238" cy="257671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000" b="0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fr-FR" dirty="0"/>
              <a:t>P. +33 (0) 00 00 00 00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3175831" y="2424946"/>
            <a:ext cx="2812238" cy="257671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000" b="0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fr-FR" dirty="0"/>
              <a:t>M. +33 (0) 00 00 00 00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3175831" y="2608869"/>
            <a:ext cx="2812238" cy="257671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000" b="0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fr-FR" dirty="0"/>
              <a:t>F. +33 (0) 00 00 00 00</a:t>
            </a:r>
          </a:p>
        </p:txBody>
      </p:sp>
      <p:pic>
        <p:nvPicPr>
          <p:cNvPr id="18" name="Picture 17" descr="Logo Idemia_RVB violet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47271" y="3258726"/>
            <a:ext cx="2049460" cy="511852"/>
          </a:xfrm>
          <a:prstGeom prst="rect">
            <a:avLst/>
          </a:prstGeom>
        </p:spPr>
      </p:pic>
      <p:pic>
        <p:nvPicPr>
          <p:cNvPr id="19" name="Picture 18" descr="Bloc_Reseaux sociaux_violet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30000" y="4063155"/>
            <a:ext cx="2484000" cy="708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34411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2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1" y="1"/>
            <a:ext cx="9144001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762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 descr="public security OK-r75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71939" y="0"/>
            <a:ext cx="4531946" cy="4531946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646924" y="470735"/>
            <a:ext cx="7855798" cy="6985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4800" b="1" baseline="0">
                <a:solidFill>
                  <a:srgbClr val="FFFFFF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fr-FR" dirty="0"/>
              <a:t>Public Security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646924" y="470735"/>
            <a:ext cx="7855798" cy="0"/>
          </a:xfrm>
          <a:prstGeom prst="line">
            <a:avLst/>
          </a:prstGeom>
          <a:ln w="38100" cmpd="sng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46924" y="1245427"/>
            <a:ext cx="7855798" cy="445241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800" b="1" baseline="0">
                <a:solidFill>
                  <a:srgbClr val="FFFFFF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fr-FR" dirty="0" err="1"/>
              <a:t>Subtitle</a:t>
            </a:r>
            <a:endParaRPr lang="fr-FR" dirty="0"/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2"/>
          </p:nvPr>
        </p:nvSpPr>
        <p:spPr>
          <a:xfrm>
            <a:off x="6756902" y="4445758"/>
            <a:ext cx="174582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rgbClr val="FFFFFF"/>
                </a:solidFill>
              </a:defRPr>
            </a:lvl1pPr>
          </a:lstStyle>
          <a:p>
            <a:fld id="{0FA45171-E2BA-5F47-ADAC-AAF67D3AF7FA}" type="datetime1">
              <a:rPr lang="fr-FR" noProof="1" smtClean="0"/>
              <a:t>13/03/2019</a:t>
            </a:fld>
            <a:endParaRPr lang="en-GB" noProof="1"/>
          </a:p>
        </p:txBody>
      </p:sp>
      <p:pic>
        <p:nvPicPr>
          <p:cNvPr id="14" name="Picture 9" descr="Logo Idemia_RVB blanc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8197" y="4186879"/>
            <a:ext cx="2049462" cy="511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79920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pic>
        <p:nvPicPr>
          <p:cNvPr id="10" name="Picture 9" descr="public security OK-r75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71939" y="0"/>
            <a:ext cx="4531946" cy="4531946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646924" y="1401528"/>
            <a:ext cx="7855798" cy="1497178"/>
          </a:xfrm>
          <a:prstGeom prst="rect">
            <a:avLst/>
          </a:prstGeom>
        </p:spPr>
        <p:txBody>
          <a:bodyPr vert="horz" anchor="b"/>
          <a:lstStyle>
            <a:lvl1pPr marL="0" indent="0">
              <a:lnSpc>
                <a:spcPct val="80000"/>
              </a:lnSpc>
              <a:buNone/>
              <a:defRPr sz="4800" b="1" baseline="0">
                <a:solidFill>
                  <a:srgbClr val="FFFFFF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fr-FR" dirty="0"/>
              <a:t>Public Security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46924" y="2898795"/>
            <a:ext cx="7855798" cy="445241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800" b="1" baseline="0">
                <a:solidFill>
                  <a:srgbClr val="FFFFFF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fr-FR" dirty="0" err="1"/>
              <a:t>Subtitle</a:t>
            </a:r>
            <a:endParaRPr lang="fr-FR" dirty="0"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6756902" y="4346698"/>
            <a:ext cx="174582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rgbClr val="FFFFFF"/>
                </a:solidFill>
              </a:defRPr>
            </a:lvl1pPr>
          </a:lstStyle>
          <a:p>
            <a:fld id="{5E0E6763-7A53-8847-8890-80596A225986}" type="datetime1">
              <a:rPr lang="fr-FR" noProof="1" smtClean="0"/>
              <a:t>13/03/2019</a:t>
            </a:fld>
            <a:endParaRPr lang="en-GB" noProof="1"/>
          </a:p>
        </p:txBody>
      </p:sp>
      <p:pic>
        <p:nvPicPr>
          <p:cNvPr id="12" name="Picture 11" descr="Logo Idemia_RVB blanc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8197" y="4186879"/>
            <a:ext cx="2049462" cy="511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1458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pic>
        <p:nvPicPr>
          <p:cNvPr id="18" name="Picture 17" descr="traits 3-r75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6920" y="2225901"/>
            <a:ext cx="8387080" cy="2917599"/>
          </a:xfrm>
          <a:prstGeom prst="rect">
            <a:avLst/>
          </a:prstGeom>
        </p:spPr>
      </p:pic>
      <p:sp>
        <p:nvSpPr>
          <p:cNvPr id="19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1019177" y="872649"/>
            <a:ext cx="5919246" cy="1671894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4800" b="1" baseline="0">
                <a:solidFill>
                  <a:srgbClr val="FFFFFF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fr-FR" dirty="0" err="1"/>
              <a:t>Title</a:t>
            </a:r>
            <a:r>
              <a:rPr lang="fr-FR" dirty="0"/>
              <a:t> of section on </a:t>
            </a:r>
            <a:r>
              <a:rPr lang="fr-FR" dirty="0" err="1"/>
              <a:t>two</a:t>
            </a:r>
            <a:r>
              <a:rPr lang="fr-FR" dirty="0"/>
              <a:t> </a:t>
            </a:r>
            <a:r>
              <a:rPr lang="fr-FR" dirty="0" err="1"/>
              <a:t>lines</a:t>
            </a:r>
            <a:endParaRPr lang="fr-FR" dirty="0"/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319066" y="2705281"/>
            <a:ext cx="2270756" cy="1201179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>
              <a:buNone/>
              <a:defRPr lang="da-DK" sz="1600" b="0" i="0" u="none" strike="noStrike" baseline="0" smtClean="0">
                <a:solidFill>
                  <a:srgbClr val="FFFFFF"/>
                </a:solidFill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r>
              <a:rPr lang="fr-FR" noProof="1"/>
              <a:t>Content.</a:t>
            </a:r>
          </a:p>
        </p:txBody>
      </p:sp>
      <p:sp>
        <p:nvSpPr>
          <p:cNvPr id="36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1019177" y="2420471"/>
            <a:ext cx="1171462" cy="1485989"/>
          </a:xfrm>
          <a:prstGeom prst="rect">
            <a:avLst/>
          </a:prstGeom>
        </p:spPr>
        <p:txBody>
          <a:bodyPr vert="horz" anchor="t">
            <a:normAutofit/>
          </a:bodyPr>
          <a:lstStyle>
            <a:lvl1pPr marL="0" indent="0" algn="r">
              <a:buNone/>
              <a:defRPr sz="8800" b="1" baseline="0">
                <a:solidFill>
                  <a:srgbClr val="FFFFFF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fr-FR" dirty="0"/>
              <a:t>1</a:t>
            </a:r>
          </a:p>
        </p:txBody>
      </p:sp>
      <p:pic>
        <p:nvPicPr>
          <p:cNvPr id="21" name="Picture 20" descr="Logo Idemia_RVB blanc.png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8720" y="227980"/>
            <a:ext cx="469019" cy="390254"/>
          </a:xfrm>
          <a:prstGeom prst="rect">
            <a:avLst/>
          </a:prstGeom>
        </p:spPr>
      </p:pic>
      <p:sp>
        <p:nvSpPr>
          <p:cNvPr id="41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240729" y="4725208"/>
            <a:ext cx="453452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rgbClr val="FFFFFF"/>
                </a:solidFill>
              </a:defRPr>
            </a:lvl1pPr>
          </a:lstStyle>
          <a:p>
            <a:fld id="{01F5D2D7-BF93-6348-8488-F08B04519FA8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17" name="Picture 16" descr="bandeau pied de page OK.png"/>
          <p:cNvPicPr>
            <a:picLocks noChangeAspect="1"/>
          </p:cNvPicPr>
          <p:nvPr userDrawn="1"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916" y="797845"/>
            <a:ext cx="463265" cy="3791459"/>
          </a:xfrm>
          <a:prstGeom prst="rect">
            <a:avLst/>
          </a:prstGeom>
        </p:spPr>
      </p:pic>
      <p:sp>
        <p:nvSpPr>
          <p:cNvPr id="23" name="Footer Placeholder 1"/>
          <p:cNvSpPr>
            <a:spLocks noGrp="1"/>
          </p:cNvSpPr>
          <p:nvPr>
            <p:ph type="ftr" sz="quarter" idx="3"/>
          </p:nvPr>
        </p:nvSpPr>
        <p:spPr>
          <a:xfrm rot="16200000">
            <a:off x="-251665" y="1353028"/>
            <a:ext cx="1432862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00">
                <a:solidFill>
                  <a:srgbClr val="FFFFFF"/>
                </a:solidFill>
              </a:defRPr>
            </a:lvl1pPr>
          </a:lstStyle>
          <a:p>
            <a:r>
              <a:rPr lang="en-US"/>
              <a:t>Confidential / Restricted / Public</a:t>
            </a:r>
          </a:p>
          <a:p>
            <a:r>
              <a:rPr lang="en-US"/>
              <a:t>Presentation or part title</a:t>
            </a:r>
            <a:endParaRPr lang="fr-FR"/>
          </a:p>
        </p:txBody>
      </p:sp>
      <p:sp>
        <p:nvSpPr>
          <p:cNvPr id="2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1676" y="3988487"/>
            <a:ext cx="906178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00">
                <a:solidFill>
                  <a:srgbClr val="FFFFFF"/>
                </a:solidFill>
              </a:defRPr>
            </a:lvl1pPr>
          </a:lstStyle>
          <a:p>
            <a:fld id="{89F77128-61A8-A24D-9FD9-52A71981334E}" type="datetime1">
              <a:rPr lang="fr-FR" smtClean="0"/>
              <a:t>13/03/2019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4068372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240729" y="4725208"/>
            <a:ext cx="453452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2"/>
                </a:solidFill>
              </a:defRPr>
            </a:lvl1pPr>
          </a:lstStyle>
          <a:p>
            <a:fld id="{01F5D2D7-BF93-6348-8488-F08B04519FA8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37" name="Picture 36" descr="Logo Idemia_RVB gris.pn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8720" y="229060"/>
            <a:ext cx="465234" cy="389174"/>
          </a:xfrm>
          <a:prstGeom prst="rect">
            <a:avLst/>
          </a:prstGeom>
        </p:spPr>
      </p:pic>
      <p:cxnSp>
        <p:nvCxnSpPr>
          <p:cNvPr id="38" name="Straight Connector 37"/>
          <p:cNvCxnSpPr/>
          <p:nvPr userDrawn="1"/>
        </p:nvCxnSpPr>
        <p:spPr>
          <a:xfrm>
            <a:off x="936176" y="807513"/>
            <a:ext cx="7969710" cy="0"/>
          </a:xfrm>
          <a:prstGeom prst="line">
            <a:avLst/>
          </a:prstGeom>
          <a:ln w="38100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itle 1"/>
          <p:cNvSpPr>
            <a:spLocks noGrp="1"/>
          </p:cNvSpPr>
          <p:nvPr>
            <p:ph type="title" hasCustomPrompt="1"/>
          </p:nvPr>
        </p:nvSpPr>
        <p:spPr>
          <a:xfrm>
            <a:off x="842465" y="227980"/>
            <a:ext cx="8063422" cy="431322"/>
          </a:xfrm>
          <a:prstGeom prst="rect">
            <a:avLst/>
          </a:prstGeom>
        </p:spPr>
        <p:txBody>
          <a:bodyPr/>
          <a:lstStyle/>
          <a:p>
            <a:r>
              <a:rPr lang="fr-FR" dirty="0" err="1"/>
              <a:t>Summary</a:t>
            </a:r>
            <a:endParaRPr lang="fr-FR" dirty="0"/>
          </a:p>
        </p:txBody>
      </p:sp>
      <p:sp>
        <p:nvSpPr>
          <p:cNvPr id="74" name="Text Placeholder 31"/>
          <p:cNvSpPr>
            <a:spLocks noGrp="1"/>
          </p:cNvSpPr>
          <p:nvPr>
            <p:ph type="body" sz="quarter" idx="11" hasCustomPrompt="1"/>
          </p:nvPr>
        </p:nvSpPr>
        <p:spPr>
          <a:xfrm>
            <a:off x="1485653" y="1052673"/>
            <a:ext cx="2473325" cy="110231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  <a:lvl2pPr marL="92075" indent="-92075">
              <a:buFont typeface="Modern No. 20"/>
              <a:buChar char="&gt;"/>
              <a:defRPr sz="1000" baseline="0">
                <a:solidFill>
                  <a:schemeClr val="tx1">
                    <a:lumMod val="50000"/>
                  </a:schemeClr>
                </a:solidFill>
              </a:defRPr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fr-FR" dirty="0" err="1"/>
              <a:t>Title</a:t>
            </a:r>
            <a:endParaRPr lang="fr-FR" dirty="0"/>
          </a:p>
          <a:p>
            <a:pPr lvl="1"/>
            <a:r>
              <a:rPr lang="fr-FR" dirty="0" err="1"/>
              <a:t>Subtitle</a:t>
            </a:r>
            <a:endParaRPr lang="fr-FR" dirty="0"/>
          </a:p>
        </p:txBody>
      </p:sp>
      <p:sp>
        <p:nvSpPr>
          <p:cNvPr id="75" name="Text Placeholder 31"/>
          <p:cNvSpPr>
            <a:spLocks noGrp="1"/>
          </p:cNvSpPr>
          <p:nvPr>
            <p:ph type="body" sz="quarter" idx="12" hasCustomPrompt="1"/>
          </p:nvPr>
        </p:nvSpPr>
        <p:spPr>
          <a:xfrm>
            <a:off x="839574" y="1052673"/>
            <a:ext cx="637938" cy="1102313"/>
          </a:xfrm>
          <a:prstGeom prst="rect">
            <a:avLst/>
          </a:prstGeom>
        </p:spPr>
        <p:txBody>
          <a:bodyPr vert="horz"/>
          <a:lstStyle>
            <a:lvl1pPr marL="176213" indent="-216000">
              <a:spcBef>
                <a:spcPts val="24"/>
              </a:spcBef>
              <a:buFont typeface="Arial"/>
              <a:buChar char="→"/>
              <a:defRPr sz="1400" baseline="0">
                <a:solidFill>
                  <a:schemeClr val="bg1"/>
                </a:solidFill>
              </a:defRPr>
            </a:lvl1pPr>
            <a:lvl2pPr marL="92075" indent="-92075">
              <a:buFont typeface="Modern No. 20"/>
              <a:buChar char="&gt;"/>
              <a:defRPr sz="1000" baseline="0">
                <a:solidFill>
                  <a:schemeClr val="bg1">
                    <a:lumMod val="50000"/>
                  </a:schemeClr>
                </a:solidFill>
              </a:defRPr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fr-FR" dirty="0"/>
              <a:t>01</a:t>
            </a:r>
          </a:p>
        </p:txBody>
      </p:sp>
      <p:sp>
        <p:nvSpPr>
          <p:cNvPr id="76" name="Text Placeholder 31"/>
          <p:cNvSpPr>
            <a:spLocks noGrp="1"/>
          </p:cNvSpPr>
          <p:nvPr>
            <p:ph type="body" sz="quarter" idx="14" hasCustomPrompt="1"/>
          </p:nvPr>
        </p:nvSpPr>
        <p:spPr>
          <a:xfrm>
            <a:off x="839574" y="2332119"/>
            <a:ext cx="637938" cy="1109795"/>
          </a:xfrm>
          <a:prstGeom prst="rect">
            <a:avLst/>
          </a:prstGeom>
        </p:spPr>
        <p:txBody>
          <a:bodyPr vert="horz"/>
          <a:lstStyle>
            <a:lvl1pPr marL="176213" indent="-216000">
              <a:spcBef>
                <a:spcPts val="24"/>
              </a:spcBef>
              <a:buFont typeface="Arial"/>
              <a:buChar char="→"/>
              <a:defRPr sz="1400" baseline="0">
                <a:solidFill>
                  <a:schemeClr val="bg1"/>
                </a:solidFill>
              </a:defRPr>
            </a:lvl1pPr>
            <a:lvl2pPr marL="92075" indent="-92075">
              <a:buFont typeface="Modern No. 20"/>
              <a:buChar char="&gt;"/>
              <a:defRPr sz="1000" baseline="0">
                <a:solidFill>
                  <a:schemeClr val="bg1">
                    <a:lumMod val="50000"/>
                  </a:schemeClr>
                </a:solidFill>
              </a:defRPr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fr-FR" dirty="0"/>
              <a:t>02</a:t>
            </a:r>
          </a:p>
        </p:txBody>
      </p:sp>
      <p:sp>
        <p:nvSpPr>
          <p:cNvPr id="77" name="Text Placeholder 31"/>
          <p:cNvSpPr>
            <a:spLocks noGrp="1"/>
          </p:cNvSpPr>
          <p:nvPr>
            <p:ph type="body" sz="quarter" idx="16" hasCustomPrompt="1"/>
          </p:nvPr>
        </p:nvSpPr>
        <p:spPr>
          <a:xfrm>
            <a:off x="839574" y="3622895"/>
            <a:ext cx="637938" cy="1102313"/>
          </a:xfrm>
          <a:prstGeom prst="rect">
            <a:avLst/>
          </a:prstGeom>
        </p:spPr>
        <p:txBody>
          <a:bodyPr vert="horz"/>
          <a:lstStyle>
            <a:lvl1pPr marL="176213" indent="-216000">
              <a:spcBef>
                <a:spcPts val="24"/>
              </a:spcBef>
              <a:buFont typeface="Arial"/>
              <a:buChar char="→"/>
              <a:defRPr sz="1400" baseline="0">
                <a:solidFill>
                  <a:schemeClr val="bg1"/>
                </a:solidFill>
              </a:defRPr>
            </a:lvl1pPr>
            <a:lvl2pPr marL="92075" indent="-92075">
              <a:buFont typeface="Modern No. 20"/>
              <a:buChar char="&gt;"/>
              <a:defRPr sz="1000" baseline="0">
                <a:solidFill>
                  <a:schemeClr val="bg1">
                    <a:lumMod val="50000"/>
                  </a:schemeClr>
                </a:solidFill>
              </a:defRPr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fr-FR" dirty="0"/>
              <a:t>03</a:t>
            </a:r>
          </a:p>
        </p:txBody>
      </p:sp>
      <p:sp>
        <p:nvSpPr>
          <p:cNvPr id="78" name="Text Placeholder 31"/>
          <p:cNvSpPr>
            <a:spLocks noGrp="1"/>
          </p:cNvSpPr>
          <p:nvPr>
            <p:ph type="body" sz="quarter" idx="18" hasCustomPrompt="1"/>
          </p:nvPr>
        </p:nvSpPr>
        <p:spPr>
          <a:xfrm>
            <a:off x="4523244" y="1052673"/>
            <a:ext cx="637938" cy="1102313"/>
          </a:xfrm>
          <a:prstGeom prst="rect">
            <a:avLst/>
          </a:prstGeom>
        </p:spPr>
        <p:txBody>
          <a:bodyPr vert="horz"/>
          <a:lstStyle>
            <a:lvl1pPr marL="176213" indent="-216000">
              <a:spcBef>
                <a:spcPts val="24"/>
              </a:spcBef>
              <a:buFont typeface="Arial"/>
              <a:buChar char="→"/>
              <a:defRPr sz="1400" baseline="0">
                <a:solidFill>
                  <a:schemeClr val="bg1"/>
                </a:solidFill>
              </a:defRPr>
            </a:lvl1pPr>
            <a:lvl2pPr marL="92075" indent="-92075">
              <a:buFont typeface="Modern No. 20"/>
              <a:buChar char="&gt;"/>
              <a:defRPr sz="1000" baseline="0">
                <a:solidFill>
                  <a:schemeClr val="bg1">
                    <a:lumMod val="50000"/>
                  </a:schemeClr>
                </a:solidFill>
              </a:defRPr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fr-FR" dirty="0"/>
              <a:t>04</a:t>
            </a:r>
          </a:p>
        </p:txBody>
      </p:sp>
      <p:sp>
        <p:nvSpPr>
          <p:cNvPr id="79" name="Text Placeholder 31"/>
          <p:cNvSpPr>
            <a:spLocks noGrp="1"/>
          </p:cNvSpPr>
          <p:nvPr>
            <p:ph type="body" sz="quarter" idx="20" hasCustomPrompt="1"/>
          </p:nvPr>
        </p:nvSpPr>
        <p:spPr>
          <a:xfrm>
            <a:off x="4523244" y="2332119"/>
            <a:ext cx="637938" cy="1109795"/>
          </a:xfrm>
          <a:prstGeom prst="rect">
            <a:avLst/>
          </a:prstGeom>
        </p:spPr>
        <p:txBody>
          <a:bodyPr vert="horz"/>
          <a:lstStyle>
            <a:lvl1pPr marL="176213" indent="-216000">
              <a:spcBef>
                <a:spcPts val="24"/>
              </a:spcBef>
              <a:buFont typeface="Arial"/>
              <a:buChar char="→"/>
              <a:defRPr sz="1400" baseline="0">
                <a:solidFill>
                  <a:schemeClr val="bg1"/>
                </a:solidFill>
              </a:defRPr>
            </a:lvl1pPr>
            <a:lvl2pPr marL="92075" indent="-92075">
              <a:buFont typeface="Modern No. 20"/>
              <a:buChar char="&gt;"/>
              <a:defRPr sz="1000" baseline="0">
                <a:solidFill>
                  <a:schemeClr val="bg1">
                    <a:lumMod val="50000"/>
                  </a:schemeClr>
                </a:solidFill>
              </a:defRPr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fr-FR" dirty="0"/>
              <a:t>05</a:t>
            </a:r>
          </a:p>
        </p:txBody>
      </p:sp>
      <p:sp>
        <p:nvSpPr>
          <p:cNvPr id="80" name="Text Placeholder 31"/>
          <p:cNvSpPr>
            <a:spLocks noGrp="1"/>
          </p:cNvSpPr>
          <p:nvPr>
            <p:ph type="body" sz="quarter" idx="22" hasCustomPrompt="1"/>
          </p:nvPr>
        </p:nvSpPr>
        <p:spPr>
          <a:xfrm>
            <a:off x="4523244" y="3622895"/>
            <a:ext cx="637938" cy="1102313"/>
          </a:xfrm>
          <a:prstGeom prst="rect">
            <a:avLst/>
          </a:prstGeom>
        </p:spPr>
        <p:txBody>
          <a:bodyPr vert="horz"/>
          <a:lstStyle>
            <a:lvl1pPr marL="176213" indent="-216000">
              <a:spcBef>
                <a:spcPts val="24"/>
              </a:spcBef>
              <a:buFont typeface="Arial"/>
              <a:buChar char="→"/>
              <a:defRPr sz="1400" baseline="0">
                <a:solidFill>
                  <a:schemeClr val="bg1"/>
                </a:solidFill>
              </a:defRPr>
            </a:lvl1pPr>
            <a:lvl2pPr marL="92075" indent="-92075">
              <a:buFont typeface="Modern No. 20"/>
              <a:buChar char="&gt;"/>
              <a:defRPr sz="1000" baseline="0">
                <a:solidFill>
                  <a:schemeClr val="bg1">
                    <a:lumMod val="50000"/>
                  </a:schemeClr>
                </a:solidFill>
              </a:defRPr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fr-FR" dirty="0"/>
              <a:t>06</a:t>
            </a:r>
          </a:p>
        </p:txBody>
      </p:sp>
      <p:sp>
        <p:nvSpPr>
          <p:cNvPr id="81" name="Text Placeholder 31"/>
          <p:cNvSpPr>
            <a:spLocks noGrp="1"/>
          </p:cNvSpPr>
          <p:nvPr>
            <p:ph type="body" sz="quarter" idx="23" hasCustomPrompt="1"/>
          </p:nvPr>
        </p:nvSpPr>
        <p:spPr>
          <a:xfrm>
            <a:off x="1485653" y="2332119"/>
            <a:ext cx="2473325" cy="110231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  <a:lvl2pPr marL="92075" indent="-92075">
              <a:buFont typeface="Modern No. 20"/>
              <a:buChar char="&gt;"/>
              <a:defRPr sz="1000" baseline="0">
                <a:solidFill>
                  <a:schemeClr val="tx1">
                    <a:lumMod val="50000"/>
                  </a:schemeClr>
                </a:solidFill>
              </a:defRPr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fr-FR" dirty="0" err="1"/>
              <a:t>Title</a:t>
            </a:r>
            <a:endParaRPr lang="fr-FR" dirty="0"/>
          </a:p>
          <a:p>
            <a:pPr lvl="1"/>
            <a:r>
              <a:rPr lang="fr-FR" dirty="0" err="1"/>
              <a:t>Subtitle</a:t>
            </a:r>
            <a:endParaRPr lang="fr-FR" dirty="0"/>
          </a:p>
        </p:txBody>
      </p:sp>
      <p:sp>
        <p:nvSpPr>
          <p:cNvPr id="82" name="Text Placeholder 31"/>
          <p:cNvSpPr>
            <a:spLocks noGrp="1"/>
          </p:cNvSpPr>
          <p:nvPr>
            <p:ph type="body" sz="quarter" idx="24" hasCustomPrompt="1"/>
          </p:nvPr>
        </p:nvSpPr>
        <p:spPr>
          <a:xfrm>
            <a:off x="1485653" y="3622895"/>
            <a:ext cx="2473325" cy="110231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  <a:lvl2pPr marL="92075" indent="-92075">
              <a:buFont typeface="Modern No. 20"/>
              <a:buChar char="&gt;"/>
              <a:defRPr sz="1000" baseline="0">
                <a:solidFill>
                  <a:schemeClr val="tx1">
                    <a:lumMod val="50000"/>
                  </a:schemeClr>
                </a:solidFill>
              </a:defRPr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fr-FR" dirty="0" err="1"/>
              <a:t>Title</a:t>
            </a:r>
            <a:endParaRPr lang="fr-FR" dirty="0"/>
          </a:p>
          <a:p>
            <a:pPr lvl="1"/>
            <a:r>
              <a:rPr lang="fr-FR" dirty="0" err="1"/>
              <a:t>Subtitle</a:t>
            </a:r>
            <a:endParaRPr lang="fr-FR" dirty="0"/>
          </a:p>
        </p:txBody>
      </p:sp>
      <p:sp>
        <p:nvSpPr>
          <p:cNvPr id="83" name="Text Placeholder 31"/>
          <p:cNvSpPr>
            <a:spLocks noGrp="1"/>
          </p:cNvSpPr>
          <p:nvPr>
            <p:ph type="body" sz="quarter" idx="25" hasCustomPrompt="1"/>
          </p:nvPr>
        </p:nvSpPr>
        <p:spPr>
          <a:xfrm>
            <a:off x="5169822" y="1052673"/>
            <a:ext cx="2473325" cy="110231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  <a:lvl2pPr marL="92075" indent="-92075">
              <a:buFont typeface="Modern No. 20"/>
              <a:buChar char="&gt;"/>
              <a:defRPr sz="1000" baseline="0">
                <a:solidFill>
                  <a:schemeClr val="tx1">
                    <a:lumMod val="50000"/>
                  </a:schemeClr>
                </a:solidFill>
              </a:defRPr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fr-FR" dirty="0" err="1"/>
              <a:t>Title</a:t>
            </a:r>
            <a:endParaRPr lang="fr-FR" dirty="0"/>
          </a:p>
          <a:p>
            <a:pPr lvl="1"/>
            <a:r>
              <a:rPr lang="fr-FR" dirty="0" err="1"/>
              <a:t>Subtitle</a:t>
            </a:r>
            <a:endParaRPr lang="fr-FR" dirty="0"/>
          </a:p>
        </p:txBody>
      </p:sp>
      <p:sp>
        <p:nvSpPr>
          <p:cNvPr id="84" name="Text Placeholder 31"/>
          <p:cNvSpPr>
            <a:spLocks noGrp="1"/>
          </p:cNvSpPr>
          <p:nvPr>
            <p:ph type="body" sz="quarter" idx="26" hasCustomPrompt="1"/>
          </p:nvPr>
        </p:nvSpPr>
        <p:spPr>
          <a:xfrm>
            <a:off x="5169822" y="2332119"/>
            <a:ext cx="2473325" cy="110231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  <a:lvl2pPr marL="92075" indent="-92075">
              <a:buFont typeface="Modern No. 20"/>
              <a:buChar char="&gt;"/>
              <a:defRPr sz="1000" baseline="0">
                <a:solidFill>
                  <a:schemeClr val="tx1">
                    <a:lumMod val="50000"/>
                  </a:schemeClr>
                </a:solidFill>
              </a:defRPr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fr-FR" dirty="0" err="1"/>
              <a:t>Title</a:t>
            </a:r>
            <a:endParaRPr lang="fr-FR" dirty="0"/>
          </a:p>
          <a:p>
            <a:pPr lvl="1"/>
            <a:r>
              <a:rPr lang="fr-FR" dirty="0" err="1"/>
              <a:t>Subtitle</a:t>
            </a:r>
            <a:endParaRPr lang="fr-FR" dirty="0"/>
          </a:p>
        </p:txBody>
      </p:sp>
      <p:sp>
        <p:nvSpPr>
          <p:cNvPr id="85" name="Text Placeholder 31"/>
          <p:cNvSpPr>
            <a:spLocks noGrp="1"/>
          </p:cNvSpPr>
          <p:nvPr>
            <p:ph type="body" sz="quarter" idx="27" hasCustomPrompt="1"/>
          </p:nvPr>
        </p:nvSpPr>
        <p:spPr>
          <a:xfrm>
            <a:off x="5169822" y="3622895"/>
            <a:ext cx="2473325" cy="110231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  <a:lvl2pPr marL="92075" indent="-92075">
              <a:buFont typeface="Modern No. 20"/>
              <a:buChar char="&gt;"/>
              <a:defRPr sz="1000" baseline="0">
                <a:solidFill>
                  <a:schemeClr val="tx1">
                    <a:lumMod val="50000"/>
                  </a:schemeClr>
                </a:solidFill>
              </a:defRPr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fr-FR" dirty="0" err="1"/>
              <a:t>Title</a:t>
            </a:r>
            <a:endParaRPr lang="fr-FR" dirty="0"/>
          </a:p>
          <a:p>
            <a:pPr lvl="1"/>
            <a:r>
              <a:rPr lang="fr-FR" dirty="0" err="1"/>
              <a:t>Subtitle</a:t>
            </a:r>
            <a:endParaRPr lang="fr-FR" dirty="0"/>
          </a:p>
        </p:txBody>
      </p:sp>
      <p:pic>
        <p:nvPicPr>
          <p:cNvPr id="27" name="Picture 26" descr="bandeau pied de page OK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916" y="797845"/>
            <a:ext cx="463265" cy="3791459"/>
          </a:xfrm>
          <a:prstGeom prst="rect">
            <a:avLst/>
          </a:prstGeom>
        </p:spPr>
      </p:pic>
      <p:sp>
        <p:nvSpPr>
          <p:cNvPr id="28" name="Footer Placeholder 1"/>
          <p:cNvSpPr>
            <a:spLocks noGrp="1"/>
          </p:cNvSpPr>
          <p:nvPr>
            <p:ph type="ftr" sz="quarter" idx="3"/>
          </p:nvPr>
        </p:nvSpPr>
        <p:spPr>
          <a:xfrm rot="16200000">
            <a:off x="-251665" y="1353028"/>
            <a:ext cx="1432862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00">
                <a:solidFill>
                  <a:schemeClr val="tx2"/>
                </a:solidFill>
              </a:defRPr>
            </a:lvl1pPr>
          </a:lstStyle>
          <a:p>
            <a:r>
              <a:rPr lang="en-US"/>
              <a:t>Confidential / Restricted / Public</a:t>
            </a:r>
          </a:p>
          <a:p>
            <a:r>
              <a:rPr lang="en-US"/>
              <a:t>Presentation or part title</a:t>
            </a:r>
            <a:endParaRPr lang="fr-FR"/>
          </a:p>
        </p:txBody>
      </p:sp>
      <p:sp>
        <p:nvSpPr>
          <p:cNvPr id="40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1676" y="3988487"/>
            <a:ext cx="906178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00">
                <a:solidFill>
                  <a:schemeClr val="tx2"/>
                </a:solidFill>
              </a:defRPr>
            </a:lvl1pPr>
          </a:lstStyle>
          <a:p>
            <a:fld id="{F683F79A-696C-C44A-9E1B-42430897DBDA}" type="datetime1">
              <a:rPr lang="fr-FR" smtClean="0"/>
              <a:t>13/03/2019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8967372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ADD5A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pic>
        <p:nvPicPr>
          <p:cNvPr id="18" name="Picture 17" descr="public-r75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60632" y="141657"/>
            <a:ext cx="4543218" cy="4860186"/>
          </a:xfrm>
          <a:prstGeom prst="rect">
            <a:avLst/>
          </a:prstGeom>
        </p:spPr>
      </p:pic>
      <p:sp>
        <p:nvSpPr>
          <p:cNvPr id="43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1019177" y="2420471"/>
            <a:ext cx="1171462" cy="1485989"/>
          </a:xfrm>
          <a:prstGeom prst="rect">
            <a:avLst/>
          </a:prstGeom>
        </p:spPr>
        <p:txBody>
          <a:bodyPr vert="horz" anchor="t">
            <a:normAutofit/>
          </a:bodyPr>
          <a:lstStyle>
            <a:lvl1pPr marL="0" indent="0" algn="r">
              <a:buNone/>
              <a:defRPr sz="8800" b="1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fr-FR" dirty="0"/>
              <a:t>1</a:t>
            </a:r>
          </a:p>
        </p:txBody>
      </p:sp>
      <p:pic>
        <p:nvPicPr>
          <p:cNvPr id="19" name="Picture 18" descr="Logo Idemia_RVB blanc.png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8720" y="227980"/>
            <a:ext cx="469019" cy="390254"/>
          </a:xfrm>
          <a:prstGeom prst="rect">
            <a:avLst/>
          </a:prstGeom>
        </p:spPr>
      </p:pic>
      <p:sp>
        <p:nvSpPr>
          <p:cNvPr id="39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240729" y="4725208"/>
            <a:ext cx="453452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rgbClr val="FFFFFF"/>
                </a:solidFill>
              </a:defRPr>
            </a:lvl1pPr>
          </a:lstStyle>
          <a:p>
            <a:fld id="{01F5D2D7-BF93-6348-8488-F08B04519FA8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40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1019177" y="872649"/>
            <a:ext cx="5919246" cy="1671894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4800" b="1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fr-FR" dirty="0" err="1"/>
              <a:t>Title</a:t>
            </a:r>
            <a:r>
              <a:rPr lang="fr-FR" dirty="0"/>
              <a:t> of section on </a:t>
            </a:r>
            <a:r>
              <a:rPr lang="fr-FR" dirty="0" err="1"/>
              <a:t>two</a:t>
            </a:r>
            <a:r>
              <a:rPr lang="fr-FR" dirty="0"/>
              <a:t> </a:t>
            </a:r>
            <a:r>
              <a:rPr lang="fr-FR" dirty="0" err="1"/>
              <a:t>lines</a:t>
            </a:r>
            <a:endParaRPr lang="fr-FR" dirty="0"/>
          </a:p>
        </p:txBody>
      </p:sp>
      <p:sp>
        <p:nvSpPr>
          <p:cNvPr id="41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319066" y="2705281"/>
            <a:ext cx="2270756" cy="1201179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>
              <a:buNone/>
              <a:defRPr lang="da-DK" sz="1600" b="0" i="0" u="none" strike="noStrike" baseline="0" smtClean="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r>
              <a:rPr lang="fr-FR" noProof="1"/>
              <a:t>Content.</a:t>
            </a:r>
          </a:p>
        </p:txBody>
      </p:sp>
      <p:pic>
        <p:nvPicPr>
          <p:cNvPr id="17" name="Picture 16" descr="bandeau pied de page OK.png"/>
          <p:cNvPicPr>
            <a:picLocks noChangeAspect="1"/>
          </p:cNvPicPr>
          <p:nvPr userDrawn="1"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916" y="797845"/>
            <a:ext cx="463265" cy="3791459"/>
          </a:xfrm>
          <a:prstGeom prst="rect">
            <a:avLst/>
          </a:prstGeom>
        </p:spPr>
      </p:pic>
      <p:sp>
        <p:nvSpPr>
          <p:cNvPr id="20" name="Footer Placeholder 1"/>
          <p:cNvSpPr>
            <a:spLocks noGrp="1"/>
          </p:cNvSpPr>
          <p:nvPr>
            <p:ph type="ftr" sz="quarter" idx="3"/>
          </p:nvPr>
        </p:nvSpPr>
        <p:spPr>
          <a:xfrm rot="16200000">
            <a:off x="-251665" y="1353028"/>
            <a:ext cx="1432862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00">
                <a:solidFill>
                  <a:srgbClr val="FFFFFF"/>
                </a:solidFill>
              </a:defRPr>
            </a:lvl1pPr>
          </a:lstStyle>
          <a:p>
            <a:r>
              <a:rPr lang="en-US"/>
              <a:t>Confidential / Restricted / Public</a:t>
            </a:r>
          </a:p>
          <a:p>
            <a:r>
              <a:rPr lang="en-US"/>
              <a:t>Presentation or part title</a:t>
            </a:r>
            <a:endParaRPr lang="fr-FR"/>
          </a:p>
        </p:txBody>
      </p:sp>
      <p:sp>
        <p:nvSpPr>
          <p:cNvPr id="21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1676" y="3988487"/>
            <a:ext cx="906178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00">
                <a:solidFill>
                  <a:srgbClr val="FFFFFF"/>
                </a:solidFill>
              </a:defRPr>
            </a:lvl1pPr>
          </a:lstStyle>
          <a:p>
            <a:fld id="{DAC3F34F-3ECC-FE49-85D4-8A1D54F8093A}" type="datetime1">
              <a:rPr lang="fr-FR" smtClean="0"/>
              <a:t>13/03/2019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79499115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public vert-r75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69950" y="141657"/>
            <a:ext cx="4543218" cy="4860186"/>
          </a:xfrm>
          <a:prstGeom prst="rect">
            <a:avLst/>
          </a:prstGeom>
        </p:spPr>
      </p:pic>
      <p:sp>
        <p:nvSpPr>
          <p:cNvPr id="43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1019177" y="2420471"/>
            <a:ext cx="1171462" cy="1485989"/>
          </a:xfrm>
          <a:prstGeom prst="rect">
            <a:avLst/>
          </a:prstGeom>
        </p:spPr>
        <p:txBody>
          <a:bodyPr vert="horz" anchor="t">
            <a:normAutofit/>
          </a:bodyPr>
          <a:lstStyle>
            <a:lvl1pPr marL="0" indent="0" algn="r">
              <a:buNone/>
              <a:defRPr sz="8800" b="1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fr-FR" dirty="0"/>
              <a:t>1</a:t>
            </a:r>
          </a:p>
        </p:txBody>
      </p:sp>
      <p:sp>
        <p:nvSpPr>
          <p:cNvPr id="37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240729" y="4725208"/>
            <a:ext cx="453452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2"/>
                </a:solidFill>
              </a:defRPr>
            </a:lvl1pPr>
          </a:lstStyle>
          <a:p>
            <a:fld id="{01F5D2D7-BF93-6348-8488-F08B04519FA8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38" name="Picture 37" descr="Logo Idemia_RVB gris.png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8720" y="229060"/>
            <a:ext cx="465234" cy="389174"/>
          </a:xfrm>
          <a:prstGeom prst="rect">
            <a:avLst/>
          </a:prstGeom>
        </p:spPr>
      </p:pic>
      <p:sp>
        <p:nvSpPr>
          <p:cNvPr id="39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1019177" y="872649"/>
            <a:ext cx="5919246" cy="1671894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4800" b="1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fr-FR" dirty="0" err="1"/>
              <a:t>Title</a:t>
            </a:r>
            <a:r>
              <a:rPr lang="fr-FR" dirty="0"/>
              <a:t> of section on </a:t>
            </a:r>
            <a:r>
              <a:rPr lang="fr-FR" dirty="0" err="1"/>
              <a:t>two</a:t>
            </a:r>
            <a:r>
              <a:rPr lang="fr-FR" dirty="0"/>
              <a:t> </a:t>
            </a:r>
            <a:r>
              <a:rPr lang="fr-FR" dirty="0" err="1"/>
              <a:t>lines</a:t>
            </a:r>
            <a:endParaRPr lang="fr-FR" dirty="0"/>
          </a:p>
        </p:txBody>
      </p:sp>
      <p:sp>
        <p:nvSpPr>
          <p:cNvPr id="40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319066" y="2705281"/>
            <a:ext cx="2270756" cy="1201179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>
              <a:buNone/>
              <a:defRPr lang="da-DK" sz="1600" b="0" i="0" u="none" strike="noStrike" baseline="0" smtClean="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r>
              <a:rPr lang="fr-FR" noProof="1"/>
              <a:t>Content.</a:t>
            </a:r>
          </a:p>
        </p:txBody>
      </p:sp>
      <p:pic>
        <p:nvPicPr>
          <p:cNvPr id="16" name="Picture 15" descr="bandeau pied de page OK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916" y="797845"/>
            <a:ext cx="463265" cy="3791459"/>
          </a:xfrm>
          <a:prstGeom prst="rect">
            <a:avLst/>
          </a:prstGeom>
        </p:spPr>
      </p:pic>
      <p:sp>
        <p:nvSpPr>
          <p:cNvPr id="19" name="Footer Placeholder 1"/>
          <p:cNvSpPr>
            <a:spLocks noGrp="1"/>
          </p:cNvSpPr>
          <p:nvPr>
            <p:ph type="ftr" sz="quarter" idx="3"/>
          </p:nvPr>
        </p:nvSpPr>
        <p:spPr>
          <a:xfrm rot="16200000">
            <a:off x="-251665" y="1353028"/>
            <a:ext cx="1432862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00">
                <a:solidFill>
                  <a:schemeClr val="tx2"/>
                </a:solidFill>
              </a:defRPr>
            </a:lvl1pPr>
          </a:lstStyle>
          <a:p>
            <a:r>
              <a:rPr lang="en-US"/>
              <a:t>Confidential / Restricted / Public</a:t>
            </a:r>
          </a:p>
          <a:p>
            <a:r>
              <a:rPr lang="en-US"/>
              <a:t>Presentation or part title</a:t>
            </a:r>
            <a:endParaRPr lang="fr-FR"/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1676" y="3988487"/>
            <a:ext cx="906178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00">
                <a:solidFill>
                  <a:schemeClr val="tx2"/>
                </a:solidFill>
              </a:defRPr>
            </a:lvl1pPr>
          </a:lstStyle>
          <a:p>
            <a:fld id="{7077DBCE-AA47-554D-9A27-43A801EE26AF}" type="datetime1">
              <a:rPr lang="fr-FR" smtClean="0"/>
              <a:t>13/03/2019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1034270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240729" y="4725208"/>
            <a:ext cx="453452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2"/>
                </a:solidFill>
              </a:defRPr>
            </a:lvl1pPr>
          </a:lstStyle>
          <a:p>
            <a:fld id="{01F5D2D7-BF93-6348-8488-F08B04519FA8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30" name="Picture 29" descr="Logo Idemia_RVB gris.pn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8720" y="229060"/>
            <a:ext cx="465234" cy="389174"/>
          </a:xfrm>
          <a:prstGeom prst="rect">
            <a:avLst/>
          </a:prstGeom>
        </p:spPr>
      </p:pic>
      <p:cxnSp>
        <p:nvCxnSpPr>
          <p:cNvPr id="31" name="Straight Connector 30"/>
          <p:cNvCxnSpPr/>
          <p:nvPr userDrawn="1"/>
        </p:nvCxnSpPr>
        <p:spPr>
          <a:xfrm>
            <a:off x="936176" y="807513"/>
            <a:ext cx="7969710" cy="0"/>
          </a:xfrm>
          <a:prstGeom prst="line">
            <a:avLst/>
          </a:prstGeom>
          <a:ln w="38100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itle 1"/>
          <p:cNvSpPr>
            <a:spLocks noGrp="1"/>
          </p:cNvSpPr>
          <p:nvPr>
            <p:ph type="title" hasCustomPrompt="1"/>
          </p:nvPr>
        </p:nvSpPr>
        <p:spPr>
          <a:xfrm>
            <a:off x="842465" y="227980"/>
            <a:ext cx="8063422" cy="431322"/>
          </a:xfrm>
          <a:prstGeom prst="rect">
            <a:avLst/>
          </a:prstGeom>
          <a:ln>
            <a:solidFill>
              <a:srgbClr val="ADD5AF"/>
            </a:solidFill>
          </a:ln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fr-FR" dirty="0"/>
              <a:t>Click to </a:t>
            </a:r>
            <a:r>
              <a:rPr lang="fr-FR" dirty="0" err="1"/>
              <a:t>edit</a:t>
            </a:r>
            <a:r>
              <a:rPr lang="fr-FR" dirty="0"/>
              <a:t> </a:t>
            </a:r>
            <a:r>
              <a:rPr lang="fr-FR" dirty="0" err="1"/>
              <a:t>title</a:t>
            </a:r>
            <a:endParaRPr lang="fr-FR" dirty="0"/>
          </a:p>
        </p:txBody>
      </p:sp>
      <p:sp>
        <p:nvSpPr>
          <p:cNvPr id="40" name="Text Placeholder 2"/>
          <p:cNvSpPr>
            <a:spLocks noGrp="1"/>
          </p:cNvSpPr>
          <p:nvPr>
            <p:ph idx="1" hasCustomPrompt="1"/>
          </p:nvPr>
        </p:nvSpPr>
        <p:spPr>
          <a:xfrm>
            <a:off x="842464" y="985142"/>
            <a:ext cx="8063411" cy="37400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fr-FR" dirty="0"/>
              <a:t>Click to </a:t>
            </a:r>
            <a:r>
              <a:rPr lang="fr-FR" dirty="0" err="1"/>
              <a:t>edit</a:t>
            </a:r>
            <a:r>
              <a:rPr lang="fr-FR" dirty="0"/>
              <a:t> </a:t>
            </a:r>
            <a:r>
              <a:rPr lang="fr-FR" dirty="0" err="1"/>
              <a:t>text</a:t>
            </a:r>
            <a:endParaRPr lang="fr-FR" dirty="0"/>
          </a:p>
          <a:p>
            <a:pPr lvl="1"/>
            <a:r>
              <a:rPr lang="fr-FR" dirty="0" err="1"/>
              <a:t>Text</a:t>
            </a:r>
            <a:r>
              <a:rPr lang="fr-FR" dirty="0"/>
              <a:t> second </a:t>
            </a:r>
            <a:r>
              <a:rPr lang="fr-FR" dirty="0" err="1"/>
              <a:t>level</a:t>
            </a:r>
            <a:endParaRPr lang="fr-FR" dirty="0"/>
          </a:p>
          <a:p>
            <a:pPr lvl="2"/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third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  <a:p>
            <a:pPr lvl="3"/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fourth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  <a:p>
            <a:pPr lvl="4"/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fifth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</p:txBody>
      </p:sp>
      <p:pic>
        <p:nvPicPr>
          <p:cNvPr id="21" name="Picture 20" descr="bandeau pied de page OK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916" y="797845"/>
            <a:ext cx="463265" cy="3791459"/>
          </a:xfrm>
          <a:prstGeom prst="rect">
            <a:avLst/>
          </a:prstGeom>
        </p:spPr>
      </p:pic>
      <p:sp>
        <p:nvSpPr>
          <p:cNvPr id="22" name="Footer Placeholder 1"/>
          <p:cNvSpPr>
            <a:spLocks noGrp="1"/>
          </p:cNvSpPr>
          <p:nvPr>
            <p:ph type="ftr" sz="quarter" idx="3"/>
          </p:nvPr>
        </p:nvSpPr>
        <p:spPr>
          <a:xfrm rot="16200000">
            <a:off x="-251665" y="1353028"/>
            <a:ext cx="1432862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00">
                <a:solidFill>
                  <a:schemeClr val="tx2"/>
                </a:solidFill>
              </a:defRPr>
            </a:lvl1pPr>
          </a:lstStyle>
          <a:p>
            <a:r>
              <a:rPr lang="en-US"/>
              <a:t>Confidential / Restricted / Public</a:t>
            </a:r>
          </a:p>
          <a:p>
            <a:r>
              <a:rPr lang="en-US"/>
              <a:t>Presentation or part title</a:t>
            </a:r>
            <a:endParaRPr lang="fr-FR"/>
          </a:p>
        </p:txBody>
      </p:sp>
      <p:sp>
        <p:nvSpPr>
          <p:cNvPr id="25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1676" y="3988487"/>
            <a:ext cx="906178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00">
                <a:solidFill>
                  <a:schemeClr val="tx2"/>
                </a:solidFill>
              </a:defRPr>
            </a:lvl1pPr>
          </a:lstStyle>
          <a:p>
            <a:fld id="{C49A15B5-84E5-984E-902F-127BF73CE6D6}" type="datetime1">
              <a:rPr lang="fr-FR" smtClean="0"/>
              <a:t>13/03/2019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065972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Connector 15"/>
          <p:cNvCxnSpPr/>
          <p:nvPr userDrawn="1"/>
        </p:nvCxnSpPr>
        <p:spPr>
          <a:xfrm>
            <a:off x="4572000" y="1088121"/>
            <a:ext cx="0" cy="3637087"/>
          </a:xfrm>
          <a:prstGeom prst="line">
            <a:avLst/>
          </a:prstGeom>
          <a:ln w="635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5244818" y="3512054"/>
            <a:ext cx="2960393" cy="1213154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0" indent="0">
              <a:spcAft>
                <a:spcPts val="600"/>
              </a:spcAft>
              <a:buNone/>
              <a:defRPr sz="1300">
                <a:solidFill>
                  <a:srgbClr val="320086"/>
                </a:solidFill>
              </a:defRPr>
            </a:lvl2pPr>
            <a:lvl3pPr marL="176213" indent="-84138">
              <a:buFont typeface="Modern No. 20"/>
              <a:buChar char="&gt;"/>
              <a:defRPr sz="1100">
                <a:solidFill>
                  <a:schemeClr val="bg1">
                    <a:lumMod val="50000"/>
                  </a:schemeClr>
                </a:solidFill>
              </a:defRPr>
            </a:lvl3pPr>
            <a:lvl4pPr marL="269875" indent="-93663">
              <a:buFont typeface="Arial"/>
              <a:buChar char="•"/>
              <a:defRPr sz="1000" baseline="0">
                <a:solidFill>
                  <a:srgbClr val="7F7F7F"/>
                </a:solidFill>
              </a:defRPr>
            </a:lvl4pPr>
            <a:lvl5pPr marL="361950" indent="-92075">
              <a:buFont typeface="Arial"/>
              <a:buChar char="-"/>
              <a:defRPr sz="900">
                <a:solidFill>
                  <a:srgbClr val="7F7F7F"/>
                </a:solidFill>
              </a:defRPr>
            </a:lvl5pPr>
          </a:lstStyle>
          <a:p>
            <a:pPr lvl="0"/>
            <a:r>
              <a:rPr lang="fr-FR" dirty="0" err="1"/>
              <a:t>Highlighted</a:t>
            </a:r>
            <a:r>
              <a:rPr lang="fr-FR" dirty="0"/>
              <a:t> content.</a:t>
            </a:r>
          </a:p>
        </p:txBody>
      </p:sp>
      <p:sp>
        <p:nvSpPr>
          <p:cNvPr id="53" name="Text Placeholder 2"/>
          <p:cNvSpPr>
            <a:spLocks noGrp="1"/>
          </p:cNvSpPr>
          <p:nvPr>
            <p:ph idx="28" hasCustomPrompt="1"/>
          </p:nvPr>
        </p:nvSpPr>
        <p:spPr>
          <a:xfrm>
            <a:off x="4757023" y="986968"/>
            <a:ext cx="4148863" cy="20265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lang="fr-FR" sz="1600" noProof="1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 lang="fr-FR" sz="1400" kern="1200" noProof="1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>
              <a:defRPr lang="fr-FR" sz="1100" kern="1200" noProof="1" smtClean="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>
              <a:defRPr lang="fr-FR" sz="1000" kern="1200" baseline="0" noProof="1" smtClean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>
              <a:defRPr lang="fr-FR" sz="900" kern="1200" noProof="1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fr-FR" dirty="0"/>
              <a:t>Click to </a:t>
            </a:r>
            <a:r>
              <a:rPr lang="fr-FR" dirty="0" err="1"/>
              <a:t>edit</a:t>
            </a:r>
            <a:r>
              <a:rPr lang="fr-FR" dirty="0"/>
              <a:t> </a:t>
            </a:r>
            <a:r>
              <a:rPr lang="fr-FR" dirty="0" err="1"/>
              <a:t>text</a:t>
            </a:r>
            <a:endParaRPr lang="fr-FR" dirty="0"/>
          </a:p>
          <a:p>
            <a:pPr lvl="1"/>
            <a:r>
              <a:rPr lang="fr-FR" dirty="0" err="1"/>
              <a:t>Text</a:t>
            </a:r>
            <a:r>
              <a:rPr lang="fr-FR" dirty="0"/>
              <a:t> second </a:t>
            </a:r>
            <a:r>
              <a:rPr lang="fr-FR" dirty="0" err="1"/>
              <a:t>level</a:t>
            </a:r>
            <a:endParaRPr lang="fr-FR" dirty="0"/>
          </a:p>
          <a:p>
            <a:pPr lvl="2"/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third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  <a:p>
            <a:pPr lvl="3"/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fourth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  <a:p>
            <a:pPr lvl="4"/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fifth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</p:txBody>
      </p:sp>
      <p:sp>
        <p:nvSpPr>
          <p:cNvPr id="34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240729" y="4725208"/>
            <a:ext cx="453452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2"/>
                </a:solidFill>
              </a:defRPr>
            </a:lvl1pPr>
          </a:lstStyle>
          <a:p>
            <a:fld id="{01F5D2D7-BF93-6348-8488-F08B04519FA8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35" name="Picture 34" descr="Logo Idemia_RVB gris.pn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8720" y="229060"/>
            <a:ext cx="465234" cy="389174"/>
          </a:xfrm>
          <a:prstGeom prst="rect">
            <a:avLst/>
          </a:prstGeom>
        </p:spPr>
      </p:pic>
      <p:sp>
        <p:nvSpPr>
          <p:cNvPr id="37" name="Title 1"/>
          <p:cNvSpPr>
            <a:spLocks noGrp="1"/>
          </p:cNvSpPr>
          <p:nvPr>
            <p:ph type="title" hasCustomPrompt="1"/>
          </p:nvPr>
        </p:nvSpPr>
        <p:spPr>
          <a:xfrm>
            <a:off x="842465" y="227980"/>
            <a:ext cx="8063422" cy="43132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fr-FR" dirty="0"/>
              <a:t>Click to </a:t>
            </a:r>
            <a:r>
              <a:rPr lang="fr-FR" dirty="0" err="1"/>
              <a:t>edit</a:t>
            </a:r>
            <a:r>
              <a:rPr lang="fr-FR" dirty="0"/>
              <a:t> </a:t>
            </a:r>
            <a:r>
              <a:rPr lang="fr-FR" dirty="0" err="1"/>
              <a:t>title</a:t>
            </a:r>
            <a:endParaRPr lang="fr-FR" dirty="0"/>
          </a:p>
        </p:txBody>
      </p:sp>
      <p:sp>
        <p:nvSpPr>
          <p:cNvPr id="38" name="Text Placeholder 2"/>
          <p:cNvSpPr>
            <a:spLocks noGrp="1"/>
          </p:cNvSpPr>
          <p:nvPr>
            <p:ph idx="1" hasCustomPrompt="1"/>
          </p:nvPr>
        </p:nvSpPr>
        <p:spPr>
          <a:xfrm>
            <a:off x="842464" y="985142"/>
            <a:ext cx="3555977" cy="37400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fr-FR" dirty="0"/>
              <a:t>Click to </a:t>
            </a:r>
            <a:r>
              <a:rPr lang="fr-FR" dirty="0" err="1"/>
              <a:t>edit</a:t>
            </a:r>
            <a:r>
              <a:rPr lang="fr-FR" dirty="0"/>
              <a:t> </a:t>
            </a:r>
            <a:r>
              <a:rPr lang="fr-FR" dirty="0" err="1"/>
              <a:t>text</a:t>
            </a:r>
            <a:endParaRPr lang="fr-FR" dirty="0"/>
          </a:p>
          <a:p>
            <a:pPr lvl="1"/>
            <a:r>
              <a:rPr lang="fr-FR" dirty="0" err="1"/>
              <a:t>Text</a:t>
            </a:r>
            <a:r>
              <a:rPr lang="fr-FR" dirty="0"/>
              <a:t> second </a:t>
            </a:r>
            <a:r>
              <a:rPr lang="fr-FR" dirty="0" err="1"/>
              <a:t>level</a:t>
            </a:r>
            <a:endParaRPr lang="fr-FR" dirty="0"/>
          </a:p>
          <a:p>
            <a:pPr lvl="2"/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third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  <a:p>
            <a:pPr lvl="3"/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fourth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  <a:p>
            <a:pPr lvl="4"/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fifth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</p:txBody>
      </p:sp>
      <p:cxnSp>
        <p:nvCxnSpPr>
          <p:cNvPr id="26" name="Straight Connector 25"/>
          <p:cNvCxnSpPr/>
          <p:nvPr userDrawn="1"/>
        </p:nvCxnSpPr>
        <p:spPr>
          <a:xfrm>
            <a:off x="936176" y="807513"/>
            <a:ext cx="7969710" cy="0"/>
          </a:xfrm>
          <a:prstGeom prst="line">
            <a:avLst/>
          </a:prstGeom>
          <a:ln w="38100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8" name="Picture 17" descr="bandeau pied de page OK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916" y="797845"/>
            <a:ext cx="463265" cy="3791459"/>
          </a:xfrm>
          <a:prstGeom prst="rect">
            <a:avLst/>
          </a:prstGeom>
        </p:spPr>
      </p:pic>
      <p:sp>
        <p:nvSpPr>
          <p:cNvPr id="19" name="Footer Placeholder 1"/>
          <p:cNvSpPr>
            <a:spLocks noGrp="1"/>
          </p:cNvSpPr>
          <p:nvPr>
            <p:ph type="ftr" sz="quarter" idx="3"/>
          </p:nvPr>
        </p:nvSpPr>
        <p:spPr>
          <a:xfrm rot="16200000">
            <a:off x="-251665" y="1353028"/>
            <a:ext cx="1432862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00">
                <a:solidFill>
                  <a:schemeClr val="tx2"/>
                </a:solidFill>
              </a:defRPr>
            </a:lvl1pPr>
          </a:lstStyle>
          <a:p>
            <a:r>
              <a:rPr lang="en-US"/>
              <a:t>Confidential / Restricted / Public</a:t>
            </a:r>
          </a:p>
          <a:p>
            <a:r>
              <a:rPr lang="en-US"/>
              <a:t>Presentation or part title</a:t>
            </a:r>
            <a:endParaRPr lang="fr-FR"/>
          </a:p>
        </p:txBody>
      </p:sp>
      <p:sp>
        <p:nvSpPr>
          <p:cNvPr id="28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1676" y="3988487"/>
            <a:ext cx="906178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00">
                <a:solidFill>
                  <a:schemeClr val="tx2"/>
                </a:solidFill>
              </a:defRPr>
            </a:lvl1pPr>
          </a:lstStyle>
          <a:p>
            <a:fld id="{03648387-CC80-734D-BDE8-62A7A2F4454E}" type="datetime1">
              <a:rPr lang="fr-FR" smtClean="0"/>
              <a:t>13/03/2019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6387275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Connector 15"/>
          <p:cNvCxnSpPr/>
          <p:nvPr userDrawn="1"/>
        </p:nvCxnSpPr>
        <p:spPr>
          <a:xfrm>
            <a:off x="4873205" y="1088121"/>
            <a:ext cx="0" cy="3637087"/>
          </a:xfrm>
          <a:prstGeom prst="line">
            <a:avLst/>
          </a:prstGeom>
          <a:ln w="635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240729" y="4725208"/>
            <a:ext cx="453452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2"/>
                </a:solidFill>
              </a:defRPr>
            </a:lvl1pPr>
          </a:lstStyle>
          <a:p>
            <a:fld id="{01F5D2D7-BF93-6348-8488-F08B04519FA8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35" name="Picture 34" descr="Logo Idemia_RVB gris.pn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8720" y="229060"/>
            <a:ext cx="465234" cy="389174"/>
          </a:xfrm>
          <a:prstGeom prst="rect">
            <a:avLst/>
          </a:prstGeom>
        </p:spPr>
      </p:pic>
      <p:sp>
        <p:nvSpPr>
          <p:cNvPr id="37" name="Title 1"/>
          <p:cNvSpPr>
            <a:spLocks noGrp="1"/>
          </p:cNvSpPr>
          <p:nvPr>
            <p:ph type="title" hasCustomPrompt="1"/>
          </p:nvPr>
        </p:nvSpPr>
        <p:spPr>
          <a:xfrm>
            <a:off x="842465" y="227980"/>
            <a:ext cx="8063422" cy="43132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fr-FR" dirty="0"/>
              <a:t>Click to </a:t>
            </a:r>
            <a:r>
              <a:rPr lang="fr-FR" dirty="0" err="1"/>
              <a:t>edit</a:t>
            </a:r>
            <a:r>
              <a:rPr lang="fr-FR" dirty="0"/>
              <a:t> </a:t>
            </a:r>
            <a:r>
              <a:rPr lang="fr-FR" dirty="0" err="1"/>
              <a:t>title</a:t>
            </a:r>
            <a:endParaRPr lang="fr-FR" dirty="0"/>
          </a:p>
        </p:txBody>
      </p:sp>
      <p:sp>
        <p:nvSpPr>
          <p:cNvPr id="38" name="Text Placeholder 2"/>
          <p:cNvSpPr>
            <a:spLocks noGrp="1"/>
          </p:cNvSpPr>
          <p:nvPr>
            <p:ph idx="1" hasCustomPrompt="1"/>
          </p:nvPr>
        </p:nvSpPr>
        <p:spPr>
          <a:xfrm>
            <a:off x="842464" y="1571342"/>
            <a:ext cx="3912774" cy="31538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fr-FR" dirty="0"/>
              <a:t>Click to </a:t>
            </a:r>
            <a:r>
              <a:rPr lang="fr-FR" dirty="0" err="1"/>
              <a:t>edit</a:t>
            </a:r>
            <a:r>
              <a:rPr lang="fr-FR" dirty="0"/>
              <a:t> </a:t>
            </a:r>
            <a:r>
              <a:rPr lang="fr-FR" dirty="0" err="1"/>
              <a:t>text</a:t>
            </a:r>
            <a:endParaRPr lang="fr-FR" dirty="0"/>
          </a:p>
          <a:p>
            <a:pPr lvl="1"/>
            <a:r>
              <a:rPr lang="fr-FR" dirty="0" err="1"/>
              <a:t>Text</a:t>
            </a:r>
            <a:r>
              <a:rPr lang="fr-FR" dirty="0"/>
              <a:t> second </a:t>
            </a:r>
            <a:r>
              <a:rPr lang="fr-FR" dirty="0" err="1"/>
              <a:t>level</a:t>
            </a:r>
            <a:endParaRPr lang="fr-FR" dirty="0"/>
          </a:p>
          <a:p>
            <a:pPr lvl="2"/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third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  <a:p>
            <a:pPr lvl="3"/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fourth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  <a:p>
            <a:pPr lvl="4"/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fifth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</p:txBody>
      </p:sp>
      <p:sp>
        <p:nvSpPr>
          <p:cNvPr id="26" name="Text Placeholder 2"/>
          <p:cNvSpPr>
            <a:spLocks noGrp="1"/>
          </p:cNvSpPr>
          <p:nvPr>
            <p:ph idx="29" hasCustomPrompt="1"/>
          </p:nvPr>
        </p:nvSpPr>
        <p:spPr>
          <a:xfrm>
            <a:off x="4993112" y="1571342"/>
            <a:ext cx="3912774" cy="31538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fr-FR" dirty="0"/>
              <a:t>Click to </a:t>
            </a:r>
            <a:r>
              <a:rPr lang="fr-FR" dirty="0" err="1"/>
              <a:t>edit</a:t>
            </a:r>
            <a:r>
              <a:rPr lang="fr-FR" dirty="0"/>
              <a:t> </a:t>
            </a:r>
            <a:r>
              <a:rPr lang="fr-FR" dirty="0" err="1"/>
              <a:t>text</a:t>
            </a:r>
            <a:endParaRPr lang="fr-FR" dirty="0"/>
          </a:p>
          <a:p>
            <a:pPr lvl="1"/>
            <a:r>
              <a:rPr lang="fr-FR" dirty="0" err="1"/>
              <a:t>Text</a:t>
            </a:r>
            <a:r>
              <a:rPr lang="fr-FR" dirty="0"/>
              <a:t> second </a:t>
            </a:r>
            <a:r>
              <a:rPr lang="fr-FR" dirty="0" err="1"/>
              <a:t>level</a:t>
            </a:r>
            <a:endParaRPr lang="fr-FR" dirty="0"/>
          </a:p>
          <a:p>
            <a:pPr lvl="2"/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third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  <a:p>
            <a:pPr lvl="3"/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fourth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  <a:p>
            <a:pPr lvl="4"/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fifth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</p:txBody>
      </p:sp>
      <p:sp>
        <p:nvSpPr>
          <p:cNvPr id="28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842462" y="985143"/>
            <a:ext cx="3912775" cy="496641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buNone/>
              <a:defRPr sz="2400" b="1" baseline="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fr-FR" dirty="0"/>
              <a:t>Main </a:t>
            </a:r>
            <a:r>
              <a:rPr lang="fr-FR" dirty="0" err="1"/>
              <a:t>title</a:t>
            </a:r>
            <a:endParaRPr lang="fr-FR" dirty="0"/>
          </a:p>
        </p:txBody>
      </p:sp>
      <p:sp>
        <p:nvSpPr>
          <p:cNvPr id="29" name="Text Placeholder 4"/>
          <p:cNvSpPr>
            <a:spLocks noGrp="1"/>
          </p:cNvSpPr>
          <p:nvPr>
            <p:ph type="body" sz="quarter" idx="30" hasCustomPrompt="1"/>
          </p:nvPr>
        </p:nvSpPr>
        <p:spPr>
          <a:xfrm>
            <a:off x="4993110" y="985143"/>
            <a:ext cx="3912775" cy="496641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buNone/>
              <a:defRPr sz="2400" b="1" baseline="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fr-FR" dirty="0"/>
              <a:t>Main </a:t>
            </a:r>
            <a:r>
              <a:rPr lang="fr-FR" dirty="0" err="1"/>
              <a:t>title</a:t>
            </a:r>
            <a:endParaRPr lang="fr-FR" dirty="0"/>
          </a:p>
        </p:txBody>
      </p:sp>
      <p:cxnSp>
        <p:nvCxnSpPr>
          <p:cNvPr id="25" name="Straight Connector 24"/>
          <p:cNvCxnSpPr/>
          <p:nvPr userDrawn="1"/>
        </p:nvCxnSpPr>
        <p:spPr>
          <a:xfrm>
            <a:off x="936176" y="807513"/>
            <a:ext cx="7969710" cy="0"/>
          </a:xfrm>
          <a:prstGeom prst="line">
            <a:avLst/>
          </a:prstGeom>
          <a:ln w="38100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9" name="Picture 18" descr="bandeau pied de page OK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916" y="797845"/>
            <a:ext cx="463265" cy="3791459"/>
          </a:xfrm>
          <a:prstGeom prst="rect">
            <a:avLst/>
          </a:prstGeom>
        </p:spPr>
      </p:pic>
      <p:sp>
        <p:nvSpPr>
          <p:cNvPr id="30" name="Footer Placeholder 1"/>
          <p:cNvSpPr>
            <a:spLocks noGrp="1"/>
          </p:cNvSpPr>
          <p:nvPr>
            <p:ph type="ftr" sz="quarter" idx="3"/>
          </p:nvPr>
        </p:nvSpPr>
        <p:spPr>
          <a:xfrm rot="16200000">
            <a:off x="-251665" y="1353028"/>
            <a:ext cx="1432862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00">
                <a:solidFill>
                  <a:schemeClr val="tx2"/>
                </a:solidFill>
              </a:defRPr>
            </a:lvl1pPr>
          </a:lstStyle>
          <a:p>
            <a:r>
              <a:rPr lang="en-US"/>
              <a:t>Confidential / Restricted / Public</a:t>
            </a:r>
          </a:p>
          <a:p>
            <a:r>
              <a:rPr lang="en-US"/>
              <a:t>Presentation or part title</a:t>
            </a:r>
            <a:endParaRPr lang="fr-FR"/>
          </a:p>
        </p:txBody>
      </p:sp>
      <p:sp>
        <p:nvSpPr>
          <p:cNvPr id="31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1676" y="3988487"/>
            <a:ext cx="906178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00">
                <a:solidFill>
                  <a:schemeClr val="tx2"/>
                </a:solidFill>
              </a:defRPr>
            </a:lvl1pPr>
          </a:lstStyle>
          <a:p>
            <a:fld id="{6E5EB4B7-C562-8944-8B5B-05AC3C178EF7}" type="datetime1">
              <a:rPr lang="fr-FR" smtClean="0"/>
              <a:t>13/03/2019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29413730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842463" y="985142"/>
            <a:ext cx="3559777" cy="1278797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buNone/>
              <a:defRPr sz="2400" b="1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fr-FR" dirty="0"/>
              <a:t>Page </a:t>
            </a:r>
            <a:r>
              <a:rPr lang="fr-FR" dirty="0" err="1"/>
              <a:t>title</a:t>
            </a:r>
            <a:r>
              <a:rPr lang="fr-FR" dirty="0"/>
              <a:t> on </a:t>
            </a:r>
            <a:r>
              <a:rPr lang="fr-FR" dirty="0" err="1"/>
              <a:t>two</a:t>
            </a:r>
            <a:r>
              <a:rPr lang="fr-FR" dirty="0"/>
              <a:t> or </a:t>
            </a:r>
            <a:r>
              <a:rPr lang="fr-FR" dirty="0" err="1"/>
              <a:t>three</a:t>
            </a:r>
            <a:r>
              <a:rPr lang="fr-FR" dirty="0"/>
              <a:t> </a:t>
            </a:r>
            <a:r>
              <a:rPr lang="fr-FR" dirty="0" err="1"/>
              <a:t>lines</a:t>
            </a:r>
            <a:r>
              <a:rPr lang="fr-FR" dirty="0"/>
              <a:t> maximum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7" hasCustomPrompt="1"/>
          </p:nvPr>
        </p:nvSpPr>
        <p:spPr>
          <a:xfrm>
            <a:off x="936176" y="2573338"/>
            <a:ext cx="3462265" cy="2152650"/>
          </a:xfrm>
          <a:prstGeom prst="rect">
            <a:avLst/>
          </a:prstGeom>
          <a:solidFill>
            <a:srgbClr val="D9D9D9"/>
          </a:solidFill>
        </p:spPr>
        <p:txBody>
          <a:bodyPr vert="horz"/>
          <a:lstStyle>
            <a:lvl1pPr marL="0" indent="0" algn="l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fr-FR"/>
              <a:t>IMAGE</a:t>
            </a:r>
          </a:p>
        </p:txBody>
      </p:sp>
      <p:sp>
        <p:nvSpPr>
          <p:cNvPr id="38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4886235" y="3767974"/>
            <a:ext cx="3078135" cy="958014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  <a:lvl2pPr marL="0" indent="0">
              <a:spcAft>
                <a:spcPts val="600"/>
              </a:spcAft>
              <a:buNone/>
              <a:defRPr sz="1300">
                <a:solidFill>
                  <a:srgbClr val="320086"/>
                </a:solidFill>
              </a:defRPr>
            </a:lvl2pPr>
            <a:lvl3pPr marL="176213" indent="-84138">
              <a:buFont typeface="Modern No. 20"/>
              <a:buChar char="&gt;"/>
              <a:defRPr sz="1100">
                <a:solidFill>
                  <a:schemeClr val="bg1">
                    <a:lumMod val="50000"/>
                  </a:schemeClr>
                </a:solidFill>
              </a:defRPr>
            </a:lvl3pPr>
            <a:lvl4pPr marL="269875" indent="-93663">
              <a:buFont typeface="Arial"/>
              <a:buChar char="•"/>
              <a:defRPr sz="1000" baseline="0">
                <a:solidFill>
                  <a:srgbClr val="7F7F7F"/>
                </a:solidFill>
              </a:defRPr>
            </a:lvl4pPr>
            <a:lvl5pPr marL="361950" indent="-92075">
              <a:buFont typeface="Arial"/>
              <a:buChar char="-"/>
              <a:defRPr sz="900">
                <a:solidFill>
                  <a:srgbClr val="7F7F7F"/>
                </a:solidFill>
              </a:defRPr>
            </a:lvl5pPr>
          </a:lstStyle>
          <a:p>
            <a:pPr lvl="0"/>
            <a:r>
              <a:rPr lang="fr-FR" dirty="0" err="1"/>
              <a:t>Highlighted</a:t>
            </a:r>
            <a:r>
              <a:rPr lang="fr-FR" dirty="0"/>
              <a:t> content.</a:t>
            </a:r>
          </a:p>
        </p:txBody>
      </p:sp>
      <p:sp>
        <p:nvSpPr>
          <p:cNvPr id="35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240729" y="4725208"/>
            <a:ext cx="453452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2"/>
                </a:solidFill>
              </a:defRPr>
            </a:lvl1pPr>
          </a:lstStyle>
          <a:p>
            <a:fld id="{01F5D2D7-BF93-6348-8488-F08B04519FA8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36" name="Picture 35" descr="Logo Idemia_RVB gris.pn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8720" y="229060"/>
            <a:ext cx="465234" cy="389174"/>
          </a:xfrm>
          <a:prstGeom prst="rect">
            <a:avLst/>
          </a:prstGeom>
        </p:spPr>
      </p:pic>
      <p:sp>
        <p:nvSpPr>
          <p:cNvPr id="39" name="Title 1"/>
          <p:cNvSpPr>
            <a:spLocks noGrp="1"/>
          </p:cNvSpPr>
          <p:nvPr>
            <p:ph type="title" hasCustomPrompt="1"/>
          </p:nvPr>
        </p:nvSpPr>
        <p:spPr>
          <a:xfrm>
            <a:off x="842465" y="227980"/>
            <a:ext cx="8063422" cy="431322"/>
          </a:xfrm>
          <a:prstGeom prst="rect">
            <a:avLst/>
          </a:prstGeom>
        </p:spPr>
        <p:txBody>
          <a:bodyPr/>
          <a:lstStyle/>
          <a:p>
            <a:r>
              <a:rPr lang="fr-FR" dirty="0"/>
              <a:t>Click to </a:t>
            </a:r>
            <a:r>
              <a:rPr lang="fr-FR" dirty="0" err="1"/>
              <a:t>edit</a:t>
            </a:r>
            <a:r>
              <a:rPr lang="fr-FR" dirty="0"/>
              <a:t> </a:t>
            </a:r>
            <a:r>
              <a:rPr lang="fr-FR" dirty="0" err="1"/>
              <a:t>title</a:t>
            </a:r>
            <a:endParaRPr lang="fr-FR" dirty="0"/>
          </a:p>
        </p:txBody>
      </p:sp>
      <p:sp>
        <p:nvSpPr>
          <p:cNvPr id="43" name="Text Placeholder 2"/>
          <p:cNvSpPr>
            <a:spLocks noGrp="1"/>
          </p:cNvSpPr>
          <p:nvPr>
            <p:ph idx="28" hasCustomPrompt="1"/>
          </p:nvPr>
        </p:nvSpPr>
        <p:spPr>
          <a:xfrm>
            <a:off x="4757023" y="986968"/>
            <a:ext cx="4148863" cy="20265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lang="fr-FR" sz="1600" noProof="1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 lang="fr-FR" sz="1400" kern="1200" noProof="1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>
              <a:defRPr lang="fr-FR" sz="1100" kern="1200" noProof="1" smtClean="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>
              <a:defRPr lang="fr-FR" sz="1000" kern="1200" baseline="0" noProof="1" smtClean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>
              <a:defRPr lang="fr-FR" sz="900" kern="1200" noProof="1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fr-FR" dirty="0"/>
              <a:t>Click to </a:t>
            </a:r>
            <a:r>
              <a:rPr lang="fr-FR" dirty="0" err="1"/>
              <a:t>edit</a:t>
            </a:r>
            <a:r>
              <a:rPr lang="fr-FR" dirty="0"/>
              <a:t> </a:t>
            </a:r>
            <a:r>
              <a:rPr lang="fr-FR" dirty="0" err="1"/>
              <a:t>text</a:t>
            </a:r>
            <a:endParaRPr lang="fr-FR" dirty="0"/>
          </a:p>
          <a:p>
            <a:pPr lvl="1"/>
            <a:r>
              <a:rPr lang="fr-FR" dirty="0" err="1"/>
              <a:t>Text</a:t>
            </a:r>
            <a:r>
              <a:rPr lang="fr-FR" dirty="0"/>
              <a:t> second </a:t>
            </a:r>
            <a:r>
              <a:rPr lang="fr-FR" dirty="0" err="1"/>
              <a:t>level</a:t>
            </a:r>
            <a:endParaRPr lang="fr-FR" dirty="0"/>
          </a:p>
          <a:p>
            <a:pPr lvl="2"/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third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  <a:p>
            <a:pPr lvl="3"/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fourth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  <a:p>
            <a:pPr lvl="4"/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fifth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</p:txBody>
      </p:sp>
      <p:cxnSp>
        <p:nvCxnSpPr>
          <p:cNvPr id="20" name="Straight Connector 19"/>
          <p:cNvCxnSpPr/>
          <p:nvPr userDrawn="1"/>
        </p:nvCxnSpPr>
        <p:spPr>
          <a:xfrm>
            <a:off x="936176" y="807513"/>
            <a:ext cx="7969710" cy="0"/>
          </a:xfrm>
          <a:prstGeom prst="line">
            <a:avLst/>
          </a:prstGeom>
          <a:ln w="38100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8" name="Picture 17" descr="bandeau pied de page OK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916" y="797845"/>
            <a:ext cx="463265" cy="3791459"/>
          </a:xfrm>
          <a:prstGeom prst="rect">
            <a:avLst/>
          </a:prstGeom>
        </p:spPr>
      </p:pic>
      <p:sp>
        <p:nvSpPr>
          <p:cNvPr id="24" name="Footer Placeholder 1"/>
          <p:cNvSpPr>
            <a:spLocks noGrp="1"/>
          </p:cNvSpPr>
          <p:nvPr>
            <p:ph type="ftr" sz="quarter" idx="3"/>
          </p:nvPr>
        </p:nvSpPr>
        <p:spPr>
          <a:xfrm rot="16200000">
            <a:off x="-251665" y="1353028"/>
            <a:ext cx="1432862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00">
                <a:solidFill>
                  <a:schemeClr val="tx2"/>
                </a:solidFill>
              </a:defRPr>
            </a:lvl1pPr>
          </a:lstStyle>
          <a:p>
            <a:r>
              <a:rPr lang="en-US"/>
              <a:t>Confidential / Restricted / Public</a:t>
            </a:r>
          </a:p>
          <a:p>
            <a:r>
              <a:rPr lang="en-US"/>
              <a:t>Presentation or part title</a:t>
            </a:r>
            <a:endParaRPr lang="fr-FR"/>
          </a:p>
        </p:txBody>
      </p:sp>
      <p:sp>
        <p:nvSpPr>
          <p:cNvPr id="27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1676" y="3988487"/>
            <a:ext cx="906178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00">
                <a:solidFill>
                  <a:schemeClr val="tx2"/>
                </a:solidFill>
              </a:defRPr>
            </a:lvl1pPr>
          </a:lstStyle>
          <a:p>
            <a:fld id="{8E94D3A3-C24B-3E47-B7FD-4DCF7C9538CA}" type="datetime1">
              <a:rPr lang="fr-FR" smtClean="0"/>
              <a:t>13/03/2019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77196086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240729" y="4725208"/>
            <a:ext cx="453452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2"/>
                </a:solidFill>
              </a:defRPr>
            </a:lvl1pPr>
          </a:lstStyle>
          <a:p>
            <a:fld id="{01F5D2D7-BF93-6348-8488-F08B04519FA8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36" name="Picture 35" descr="Logo Idemia_RVB gris.pn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8720" y="229060"/>
            <a:ext cx="465234" cy="389174"/>
          </a:xfrm>
          <a:prstGeom prst="rect">
            <a:avLst/>
          </a:prstGeom>
        </p:spPr>
      </p:pic>
      <p:sp>
        <p:nvSpPr>
          <p:cNvPr id="39" name="Title 1"/>
          <p:cNvSpPr>
            <a:spLocks noGrp="1"/>
          </p:cNvSpPr>
          <p:nvPr>
            <p:ph type="title" hasCustomPrompt="1"/>
          </p:nvPr>
        </p:nvSpPr>
        <p:spPr>
          <a:xfrm>
            <a:off x="842465" y="227980"/>
            <a:ext cx="8063422" cy="431322"/>
          </a:xfrm>
          <a:prstGeom prst="rect">
            <a:avLst/>
          </a:prstGeom>
        </p:spPr>
        <p:txBody>
          <a:bodyPr/>
          <a:lstStyle/>
          <a:p>
            <a:r>
              <a:rPr lang="fr-FR" dirty="0"/>
              <a:t>Click to </a:t>
            </a:r>
            <a:r>
              <a:rPr lang="fr-FR" dirty="0" err="1"/>
              <a:t>edit</a:t>
            </a:r>
            <a:r>
              <a:rPr lang="fr-FR" dirty="0"/>
              <a:t> </a:t>
            </a:r>
            <a:r>
              <a:rPr lang="fr-FR" dirty="0" err="1"/>
              <a:t>title</a:t>
            </a:r>
            <a:endParaRPr lang="fr-FR" dirty="0"/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936176" y="807513"/>
            <a:ext cx="7969710" cy="0"/>
          </a:xfrm>
          <a:prstGeom prst="line">
            <a:avLst/>
          </a:prstGeom>
          <a:ln w="38100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bandeau pied de page OK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916" y="797845"/>
            <a:ext cx="463265" cy="3791459"/>
          </a:xfrm>
          <a:prstGeom prst="rect">
            <a:avLst/>
          </a:prstGeom>
        </p:spPr>
      </p:pic>
      <p:sp>
        <p:nvSpPr>
          <p:cNvPr id="16" name="Footer Placeholder 1"/>
          <p:cNvSpPr>
            <a:spLocks noGrp="1"/>
          </p:cNvSpPr>
          <p:nvPr>
            <p:ph type="ftr" sz="quarter" idx="3"/>
          </p:nvPr>
        </p:nvSpPr>
        <p:spPr>
          <a:xfrm rot="16200000">
            <a:off x="-251665" y="1353028"/>
            <a:ext cx="1432862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00">
                <a:solidFill>
                  <a:schemeClr val="tx2"/>
                </a:solidFill>
              </a:defRPr>
            </a:lvl1pPr>
          </a:lstStyle>
          <a:p>
            <a:r>
              <a:rPr lang="en-US"/>
              <a:t>Confidential / Restricted / Public</a:t>
            </a:r>
          </a:p>
          <a:p>
            <a:r>
              <a:rPr lang="en-US"/>
              <a:t>Presentation or part title</a:t>
            </a:r>
            <a:endParaRPr lang="fr-FR"/>
          </a:p>
        </p:txBody>
      </p:sp>
      <p:sp>
        <p:nvSpPr>
          <p:cNvPr id="17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1676" y="3988487"/>
            <a:ext cx="906178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00">
                <a:solidFill>
                  <a:schemeClr val="tx2"/>
                </a:solidFill>
              </a:defRPr>
            </a:lvl1pPr>
          </a:lstStyle>
          <a:p>
            <a:fld id="{5E489C7B-3C32-D34E-875A-E322A8E859B5}" type="datetime1">
              <a:rPr lang="fr-FR" smtClean="0"/>
              <a:t>13/03/2019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88184660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240729" y="4725208"/>
            <a:ext cx="453452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2"/>
                </a:solidFill>
              </a:defRPr>
            </a:lvl1pPr>
          </a:lstStyle>
          <a:p>
            <a:fld id="{01F5D2D7-BF93-6348-8488-F08B04519FA8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11" name="Picture 10" descr="Logo Idemia_RVB gris.pn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8720" y="229060"/>
            <a:ext cx="465234" cy="389174"/>
          </a:xfrm>
          <a:prstGeom prst="rect">
            <a:avLst/>
          </a:prstGeom>
        </p:spPr>
      </p:pic>
      <p:pic>
        <p:nvPicPr>
          <p:cNvPr id="12" name="Picture 11" descr="bandeau pied de page OK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916" y="797845"/>
            <a:ext cx="463265" cy="3791459"/>
          </a:xfrm>
          <a:prstGeom prst="rect">
            <a:avLst/>
          </a:prstGeom>
        </p:spPr>
      </p:pic>
      <p:sp>
        <p:nvSpPr>
          <p:cNvPr id="13" name="Footer Placeholder 1"/>
          <p:cNvSpPr>
            <a:spLocks noGrp="1"/>
          </p:cNvSpPr>
          <p:nvPr>
            <p:ph type="ftr" sz="quarter" idx="3"/>
          </p:nvPr>
        </p:nvSpPr>
        <p:spPr>
          <a:xfrm rot="16200000">
            <a:off x="-251665" y="1353028"/>
            <a:ext cx="1432862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00">
                <a:solidFill>
                  <a:schemeClr val="tx2"/>
                </a:solidFill>
              </a:defRPr>
            </a:lvl1pPr>
          </a:lstStyle>
          <a:p>
            <a:r>
              <a:rPr lang="en-US"/>
              <a:t>Confidential / Restricted / Public</a:t>
            </a:r>
          </a:p>
          <a:p>
            <a:r>
              <a:rPr lang="en-US"/>
              <a:t>Presentation or part title</a:t>
            </a:r>
            <a:endParaRPr lang="fr-FR"/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1676" y="3988487"/>
            <a:ext cx="906178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00">
                <a:solidFill>
                  <a:schemeClr val="tx2"/>
                </a:solidFill>
              </a:defRPr>
            </a:lvl1pPr>
          </a:lstStyle>
          <a:p>
            <a:fld id="{09DEAEAA-6128-2545-9234-999B4686EDDE}" type="datetime1">
              <a:rPr lang="fr-FR" smtClean="0"/>
              <a:t>13/03/2019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73768253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ext Placeholder 2"/>
          <p:cNvSpPr>
            <a:spLocks noGrp="1"/>
          </p:cNvSpPr>
          <p:nvPr>
            <p:ph idx="28" hasCustomPrompt="1"/>
          </p:nvPr>
        </p:nvSpPr>
        <p:spPr>
          <a:xfrm>
            <a:off x="3256265" y="986967"/>
            <a:ext cx="5649621" cy="37376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lang="fr-FR" sz="1600" noProof="1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 lang="fr-FR" sz="1400" kern="1200" noProof="1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>
              <a:defRPr lang="fr-FR" sz="1100" kern="1200" noProof="1" smtClean="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>
              <a:defRPr lang="fr-FR" sz="1000" kern="1200" baseline="0" noProof="1" smtClean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>
              <a:defRPr lang="fr-FR" sz="900" kern="1200" noProof="1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fr-FR" dirty="0"/>
              <a:t>Click to </a:t>
            </a:r>
            <a:r>
              <a:rPr lang="fr-FR" dirty="0" err="1"/>
              <a:t>edit</a:t>
            </a:r>
            <a:r>
              <a:rPr lang="fr-FR" dirty="0"/>
              <a:t> </a:t>
            </a:r>
            <a:r>
              <a:rPr lang="fr-FR" dirty="0" err="1"/>
              <a:t>text</a:t>
            </a:r>
            <a:endParaRPr lang="fr-FR" dirty="0"/>
          </a:p>
          <a:p>
            <a:pPr lvl="1"/>
            <a:r>
              <a:rPr lang="fr-FR" dirty="0" err="1"/>
              <a:t>Text</a:t>
            </a:r>
            <a:r>
              <a:rPr lang="fr-FR" dirty="0"/>
              <a:t> second </a:t>
            </a:r>
            <a:r>
              <a:rPr lang="fr-FR" dirty="0" err="1"/>
              <a:t>level</a:t>
            </a:r>
            <a:endParaRPr lang="fr-FR" dirty="0"/>
          </a:p>
          <a:p>
            <a:pPr lvl="2"/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third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  <a:p>
            <a:pPr lvl="3"/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fourth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  <a:p>
            <a:pPr lvl="4"/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fifth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</p:txBody>
      </p:sp>
      <p:sp>
        <p:nvSpPr>
          <p:cNvPr id="34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240729" y="4725208"/>
            <a:ext cx="453452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2"/>
                </a:solidFill>
              </a:defRPr>
            </a:lvl1pPr>
          </a:lstStyle>
          <a:p>
            <a:fld id="{01F5D2D7-BF93-6348-8488-F08B04519FA8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35" name="Picture 34" descr="Logo Idemia_RVB gris.pn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8720" y="229060"/>
            <a:ext cx="465234" cy="389174"/>
          </a:xfrm>
          <a:prstGeom prst="rect">
            <a:avLst/>
          </a:prstGeom>
        </p:spPr>
      </p:pic>
      <p:sp>
        <p:nvSpPr>
          <p:cNvPr id="37" name="Title 1"/>
          <p:cNvSpPr>
            <a:spLocks noGrp="1"/>
          </p:cNvSpPr>
          <p:nvPr>
            <p:ph type="title" hasCustomPrompt="1"/>
          </p:nvPr>
        </p:nvSpPr>
        <p:spPr>
          <a:xfrm>
            <a:off x="842465" y="227980"/>
            <a:ext cx="8063422" cy="431322"/>
          </a:xfrm>
          <a:prstGeom prst="rect">
            <a:avLst/>
          </a:prstGeom>
        </p:spPr>
        <p:txBody>
          <a:bodyPr/>
          <a:lstStyle/>
          <a:p>
            <a:r>
              <a:rPr lang="fr-FR" dirty="0"/>
              <a:t>Click to </a:t>
            </a:r>
            <a:r>
              <a:rPr lang="fr-FR" dirty="0" err="1"/>
              <a:t>edit</a:t>
            </a:r>
            <a:r>
              <a:rPr lang="fr-FR" dirty="0"/>
              <a:t> </a:t>
            </a:r>
            <a:r>
              <a:rPr lang="fr-FR" dirty="0" err="1"/>
              <a:t>title</a:t>
            </a:r>
            <a:endParaRPr lang="fr-FR" dirty="0"/>
          </a:p>
        </p:txBody>
      </p:sp>
      <p:sp>
        <p:nvSpPr>
          <p:cNvPr id="26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936176" y="3767974"/>
            <a:ext cx="2165417" cy="958014"/>
          </a:xfrm>
          <a:prstGeom prst="rect">
            <a:avLst/>
          </a:prstGeom>
        </p:spPr>
        <p:txBody>
          <a:bodyPr vert="horz" anchor="b">
            <a:normAutofit/>
          </a:bodyPr>
          <a:lstStyle>
            <a:lvl1pPr marL="0" indent="0" algn="r">
              <a:buNone/>
              <a:defRPr sz="1200" i="1" baseline="0">
                <a:solidFill>
                  <a:schemeClr val="bg1"/>
                </a:solidFill>
              </a:defRPr>
            </a:lvl1pPr>
            <a:lvl2pPr marL="0" indent="0">
              <a:spcAft>
                <a:spcPts val="600"/>
              </a:spcAft>
              <a:buNone/>
              <a:defRPr sz="1300">
                <a:solidFill>
                  <a:srgbClr val="320086"/>
                </a:solidFill>
              </a:defRPr>
            </a:lvl2pPr>
            <a:lvl3pPr marL="176213" indent="-84138">
              <a:buFont typeface="Modern No. 20"/>
              <a:buChar char="&gt;"/>
              <a:defRPr sz="1100">
                <a:solidFill>
                  <a:schemeClr val="bg1">
                    <a:lumMod val="50000"/>
                  </a:schemeClr>
                </a:solidFill>
              </a:defRPr>
            </a:lvl3pPr>
            <a:lvl4pPr marL="269875" indent="-93663">
              <a:buFont typeface="Arial"/>
              <a:buChar char="•"/>
              <a:defRPr sz="1000" baseline="0">
                <a:solidFill>
                  <a:srgbClr val="7F7F7F"/>
                </a:solidFill>
              </a:defRPr>
            </a:lvl4pPr>
            <a:lvl5pPr marL="361950" indent="-92075">
              <a:buFont typeface="Arial"/>
              <a:buChar char="-"/>
              <a:defRPr sz="900">
                <a:solidFill>
                  <a:srgbClr val="7F7F7F"/>
                </a:solidFill>
              </a:defRPr>
            </a:lvl5pPr>
          </a:lstStyle>
          <a:p>
            <a:pPr lvl="0"/>
            <a:r>
              <a:rPr lang="fr-FR" dirty="0"/>
              <a:t>Caption.</a:t>
            </a:r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936176" y="807513"/>
            <a:ext cx="7969710" cy="0"/>
          </a:xfrm>
          <a:prstGeom prst="line">
            <a:avLst/>
          </a:prstGeom>
          <a:ln w="38100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Picture 16" descr="bandeau pied de page OK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916" y="797845"/>
            <a:ext cx="463265" cy="3791459"/>
          </a:xfrm>
          <a:prstGeom prst="rect">
            <a:avLst/>
          </a:prstGeom>
        </p:spPr>
      </p:pic>
      <p:sp>
        <p:nvSpPr>
          <p:cNvPr id="18" name="Footer Placeholder 1"/>
          <p:cNvSpPr>
            <a:spLocks noGrp="1"/>
          </p:cNvSpPr>
          <p:nvPr>
            <p:ph type="ftr" sz="quarter" idx="3"/>
          </p:nvPr>
        </p:nvSpPr>
        <p:spPr>
          <a:xfrm rot="16200000">
            <a:off x="-251665" y="1353028"/>
            <a:ext cx="1432862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00">
                <a:solidFill>
                  <a:schemeClr val="tx2"/>
                </a:solidFill>
              </a:defRPr>
            </a:lvl1pPr>
          </a:lstStyle>
          <a:p>
            <a:r>
              <a:rPr lang="en-US"/>
              <a:t>Confidential / Restricted / Public</a:t>
            </a:r>
          </a:p>
          <a:p>
            <a:r>
              <a:rPr lang="en-US"/>
              <a:t>Presentation or part title</a:t>
            </a:r>
            <a:endParaRPr lang="fr-FR"/>
          </a:p>
        </p:txBody>
      </p:sp>
      <p:sp>
        <p:nvSpPr>
          <p:cNvPr id="19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1676" y="3988487"/>
            <a:ext cx="906178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00">
                <a:solidFill>
                  <a:schemeClr val="tx2"/>
                </a:solidFill>
              </a:defRPr>
            </a:lvl1pPr>
          </a:lstStyle>
          <a:p>
            <a:fld id="{4DC7AD36-6379-BD48-9D6B-60AC3E5AB0CF}" type="datetime1">
              <a:rPr lang="fr-FR" smtClean="0"/>
              <a:t>13/03/2019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425667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traits 4-r75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8374" y="2380165"/>
            <a:ext cx="8265625" cy="2763336"/>
          </a:xfrm>
          <a:prstGeom prst="rect">
            <a:avLst/>
          </a:prstGeom>
        </p:spPr>
      </p:pic>
      <p:sp>
        <p:nvSpPr>
          <p:cNvPr id="43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1019177" y="2420471"/>
            <a:ext cx="1171462" cy="1485989"/>
          </a:xfrm>
          <a:prstGeom prst="rect">
            <a:avLst/>
          </a:prstGeom>
        </p:spPr>
        <p:txBody>
          <a:bodyPr vert="horz" anchor="t">
            <a:normAutofit/>
          </a:bodyPr>
          <a:lstStyle>
            <a:lvl1pPr marL="0" indent="0" algn="r">
              <a:buNone/>
              <a:defRPr sz="8800" b="1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fr-FR" dirty="0"/>
              <a:t>1</a:t>
            </a:r>
          </a:p>
        </p:txBody>
      </p:sp>
      <p:sp>
        <p:nvSpPr>
          <p:cNvPr id="36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240729" y="4725208"/>
            <a:ext cx="453452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2"/>
                </a:solidFill>
              </a:defRPr>
            </a:lvl1pPr>
          </a:lstStyle>
          <a:p>
            <a:fld id="{01F5D2D7-BF93-6348-8488-F08B04519FA8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37" name="Picture 36" descr="Logo Idemia_RVB gris.png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8720" y="229060"/>
            <a:ext cx="465234" cy="389174"/>
          </a:xfrm>
          <a:prstGeom prst="rect">
            <a:avLst/>
          </a:prstGeom>
        </p:spPr>
      </p:pic>
      <p:sp>
        <p:nvSpPr>
          <p:cNvPr id="38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1019177" y="872649"/>
            <a:ext cx="5919246" cy="1671894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4800" b="1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fr-FR" dirty="0" err="1"/>
              <a:t>Title</a:t>
            </a:r>
            <a:r>
              <a:rPr lang="fr-FR" dirty="0"/>
              <a:t> of section on </a:t>
            </a:r>
            <a:r>
              <a:rPr lang="fr-FR" dirty="0" err="1"/>
              <a:t>two</a:t>
            </a:r>
            <a:r>
              <a:rPr lang="fr-FR" dirty="0"/>
              <a:t> </a:t>
            </a:r>
            <a:r>
              <a:rPr lang="fr-FR" dirty="0" err="1"/>
              <a:t>lines</a:t>
            </a:r>
            <a:endParaRPr lang="fr-FR" dirty="0"/>
          </a:p>
        </p:txBody>
      </p:sp>
      <p:sp>
        <p:nvSpPr>
          <p:cNvPr id="3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319066" y="2705281"/>
            <a:ext cx="2270756" cy="1201179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>
              <a:buNone/>
              <a:defRPr lang="da-DK" sz="1600" b="0" i="0" u="none" strike="noStrike" baseline="0" smtClean="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r>
              <a:rPr lang="fr-FR" noProof="1"/>
              <a:t>Content.</a:t>
            </a:r>
          </a:p>
        </p:txBody>
      </p:sp>
      <p:pic>
        <p:nvPicPr>
          <p:cNvPr id="18" name="Picture 17" descr="bandeau pied de page OK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916" y="797845"/>
            <a:ext cx="463265" cy="3791459"/>
          </a:xfrm>
          <a:prstGeom prst="rect">
            <a:avLst/>
          </a:prstGeom>
        </p:spPr>
      </p:pic>
      <p:sp>
        <p:nvSpPr>
          <p:cNvPr id="19" name="Footer Placeholder 1"/>
          <p:cNvSpPr>
            <a:spLocks noGrp="1"/>
          </p:cNvSpPr>
          <p:nvPr>
            <p:ph type="ftr" sz="quarter" idx="3"/>
          </p:nvPr>
        </p:nvSpPr>
        <p:spPr>
          <a:xfrm rot="16200000">
            <a:off x="-251665" y="1353028"/>
            <a:ext cx="1432862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00">
                <a:solidFill>
                  <a:schemeClr val="tx2"/>
                </a:solidFill>
              </a:defRPr>
            </a:lvl1pPr>
          </a:lstStyle>
          <a:p>
            <a:r>
              <a:rPr lang="en-US"/>
              <a:t>Confidential / Restricted / Public</a:t>
            </a:r>
          </a:p>
          <a:p>
            <a:r>
              <a:rPr lang="en-US"/>
              <a:t>Presentation or part title</a:t>
            </a:r>
            <a:endParaRPr lang="fr-FR"/>
          </a:p>
        </p:txBody>
      </p:sp>
      <p:sp>
        <p:nvSpPr>
          <p:cNvPr id="21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1676" y="3988487"/>
            <a:ext cx="906178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00">
                <a:solidFill>
                  <a:schemeClr val="tx2"/>
                </a:solidFill>
              </a:defRPr>
            </a:lvl1pPr>
          </a:lstStyle>
          <a:p>
            <a:fld id="{9EDE1812-4FEE-0249-8563-36A4F1BECCA7}" type="datetime1">
              <a:rPr lang="fr-FR" smtClean="0"/>
              <a:t>13/03/2019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56332467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240729" y="4725208"/>
            <a:ext cx="453452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2"/>
                </a:solidFill>
              </a:defRPr>
            </a:lvl1pPr>
          </a:lstStyle>
          <a:p>
            <a:fld id="{01F5D2D7-BF93-6348-8488-F08B04519FA8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35" name="Picture 34" descr="Logo Idemia_RVB gris.pn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8720" y="229060"/>
            <a:ext cx="465234" cy="389174"/>
          </a:xfrm>
          <a:prstGeom prst="rect">
            <a:avLst/>
          </a:prstGeom>
        </p:spPr>
      </p:pic>
      <p:sp>
        <p:nvSpPr>
          <p:cNvPr id="37" name="Title 1"/>
          <p:cNvSpPr>
            <a:spLocks noGrp="1"/>
          </p:cNvSpPr>
          <p:nvPr>
            <p:ph type="title" hasCustomPrompt="1"/>
          </p:nvPr>
        </p:nvSpPr>
        <p:spPr>
          <a:xfrm>
            <a:off x="842465" y="227980"/>
            <a:ext cx="8063422" cy="431322"/>
          </a:xfrm>
          <a:prstGeom prst="rect">
            <a:avLst/>
          </a:prstGeom>
        </p:spPr>
        <p:txBody>
          <a:bodyPr/>
          <a:lstStyle/>
          <a:p>
            <a:r>
              <a:rPr lang="fr-FR" dirty="0"/>
              <a:t>Click to </a:t>
            </a:r>
            <a:r>
              <a:rPr lang="fr-FR" dirty="0" err="1"/>
              <a:t>edit</a:t>
            </a:r>
            <a:r>
              <a:rPr lang="fr-FR" dirty="0"/>
              <a:t> </a:t>
            </a:r>
            <a:r>
              <a:rPr lang="fr-FR" dirty="0" err="1"/>
              <a:t>title</a:t>
            </a:r>
            <a:endParaRPr lang="fr-FR" dirty="0"/>
          </a:p>
        </p:txBody>
      </p:sp>
      <p:sp>
        <p:nvSpPr>
          <p:cNvPr id="26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936176" y="3767974"/>
            <a:ext cx="2165417" cy="958014"/>
          </a:xfrm>
          <a:prstGeom prst="rect">
            <a:avLst/>
          </a:prstGeom>
        </p:spPr>
        <p:txBody>
          <a:bodyPr vert="horz" anchor="b">
            <a:normAutofit/>
          </a:bodyPr>
          <a:lstStyle>
            <a:lvl1pPr marL="0" indent="0" algn="r">
              <a:buNone/>
              <a:defRPr sz="1200" i="1" baseline="0">
                <a:solidFill>
                  <a:schemeClr val="bg1"/>
                </a:solidFill>
              </a:defRPr>
            </a:lvl1pPr>
            <a:lvl2pPr marL="0" indent="0">
              <a:spcAft>
                <a:spcPts val="600"/>
              </a:spcAft>
              <a:buNone/>
              <a:defRPr sz="1300">
                <a:solidFill>
                  <a:srgbClr val="320086"/>
                </a:solidFill>
              </a:defRPr>
            </a:lvl2pPr>
            <a:lvl3pPr marL="176213" indent="-84138">
              <a:buFont typeface="Modern No. 20"/>
              <a:buChar char="&gt;"/>
              <a:defRPr sz="1100">
                <a:solidFill>
                  <a:schemeClr val="bg1">
                    <a:lumMod val="50000"/>
                  </a:schemeClr>
                </a:solidFill>
              </a:defRPr>
            </a:lvl3pPr>
            <a:lvl4pPr marL="269875" indent="-93663">
              <a:buFont typeface="Arial"/>
              <a:buChar char="•"/>
              <a:defRPr sz="1000" baseline="0">
                <a:solidFill>
                  <a:srgbClr val="7F7F7F"/>
                </a:solidFill>
              </a:defRPr>
            </a:lvl4pPr>
            <a:lvl5pPr marL="361950" indent="-92075">
              <a:buFont typeface="Arial"/>
              <a:buChar char="-"/>
              <a:defRPr sz="900">
                <a:solidFill>
                  <a:srgbClr val="7F7F7F"/>
                </a:solidFill>
              </a:defRPr>
            </a:lvl5pPr>
          </a:lstStyle>
          <a:p>
            <a:pPr lvl="0"/>
            <a:r>
              <a:rPr lang="fr-FR" dirty="0"/>
              <a:t>Caption.</a:t>
            </a:r>
          </a:p>
        </p:txBody>
      </p:sp>
      <p:sp>
        <p:nvSpPr>
          <p:cNvPr id="17" name="Picture Placeholder 4"/>
          <p:cNvSpPr>
            <a:spLocks noGrp="1"/>
          </p:cNvSpPr>
          <p:nvPr>
            <p:ph type="pic" sz="quarter" idx="17" hasCustomPrompt="1"/>
          </p:nvPr>
        </p:nvSpPr>
        <p:spPr>
          <a:xfrm>
            <a:off x="3256266" y="986967"/>
            <a:ext cx="5649620" cy="3737653"/>
          </a:xfrm>
          <a:prstGeom prst="rect">
            <a:avLst/>
          </a:prstGeom>
          <a:solidFill>
            <a:srgbClr val="D9D9D9"/>
          </a:solidFill>
        </p:spPr>
        <p:txBody>
          <a:bodyPr vert="horz"/>
          <a:lstStyle>
            <a:lvl1pPr marL="0" indent="0" algn="l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fr-FR"/>
              <a:t>IMAGE</a:t>
            </a:r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936176" y="807513"/>
            <a:ext cx="7969710" cy="0"/>
          </a:xfrm>
          <a:prstGeom prst="line">
            <a:avLst/>
          </a:prstGeom>
          <a:ln w="38100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8" name="Picture 17" descr="bandeau pied de page OK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916" y="797845"/>
            <a:ext cx="463265" cy="3791459"/>
          </a:xfrm>
          <a:prstGeom prst="rect">
            <a:avLst/>
          </a:prstGeom>
        </p:spPr>
      </p:pic>
      <p:sp>
        <p:nvSpPr>
          <p:cNvPr id="19" name="Footer Placeholder 1"/>
          <p:cNvSpPr>
            <a:spLocks noGrp="1"/>
          </p:cNvSpPr>
          <p:nvPr>
            <p:ph type="ftr" sz="quarter" idx="3"/>
          </p:nvPr>
        </p:nvSpPr>
        <p:spPr>
          <a:xfrm rot="16200000">
            <a:off x="-251665" y="1353028"/>
            <a:ext cx="1432862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00">
                <a:solidFill>
                  <a:schemeClr val="tx2"/>
                </a:solidFill>
              </a:defRPr>
            </a:lvl1pPr>
          </a:lstStyle>
          <a:p>
            <a:r>
              <a:rPr lang="en-US"/>
              <a:t>Confidential / Restricted / Public</a:t>
            </a:r>
          </a:p>
          <a:p>
            <a:r>
              <a:rPr lang="en-US"/>
              <a:t>Presentation or part title</a:t>
            </a:r>
            <a:endParaRPr lang="fr-FR"/>
          </a:p>
        </p:txBody>
      </p:sp>
      <p:sp>
        <p:nvSpPr>
          <p:cNvPr id="25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1676" y="3988487"/>
            <a:ext cx="906178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00">
                <a:solidFill>
                  <a:schemeClr val="tx2"/>
                </a:solidFill>
              </a:defRPr>
            </a:lvl1pPr>
          </a:lstStyle>
          <a:p>
            <a:fld id="{A81127F1-C0BC-A74E-A194-C4D25EDE4CA0}" type="datetime1">
              <a:rPr lang="fr-FR" smtClean="0"/>
              <a:t>13/03/2019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29882297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ADD5A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pic>
        <p:nvPicPr>
          <p:cNvPr id="18" name="Picture 17" descr="public security OK-r75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71939" y="0"/>
            <a:ext cx="4531946" cy="4531946"/>
          </a:xfrm>
          <a:prstGeom prst="rect">
            <a:avLst/>
          </a:prstGeom>
        </p:spPr>
      </p:pic>
      <p:sp>
        <p:nvSpPr>
          <p:cNvPr id="7" name="TextBox 6"/>
          <p:cNvSpPr txBox="1"/>
          <p:nvPr userDrawn="1"/>
        </p:nvSpPr>
        <p:spPr>
          <a:xfrm>
            <a:off x="4147375" y="1151790"/>
            <a:ext cx="86914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100" b="0">
                <a:solidFill>
                  <a:schemeClr val="bg1"/>
                </a:solidFill>
              </a:rPr>
              <a:t>CONTACT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3175831" y="1396329"/>
            <a:ext cx="2812238" cy="257671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000" b="1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fr-FR" dirty="0" err="1"/>
              <a:t>Firstname</a:t>
            </a:r>
            <a:r>
              <a:rPr lang="fr-FR" dirty="0"/>
              <a:t> NAME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3175831" y="1567488"/>
            <a:ext cx="2812238" cy="257671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000" b="0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fr-FR" dirty="0"/>
              <a:t>Job </a:t>
            </a:r>
            <a:r>
              <a:rPr lang="fr-FR" dirty="0" err="1"/>
              <a:t>Title</a:t>
            </a:r>
            <a:r>
              <a:rPr lang="fr-FR" dirty="0"/>
              <a:t> / Service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3175831" y="1738647"/>
            <a:ext cx="2812238" cy="257671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000" b="0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fr-FR" dirty="0" err="1"/>
              <a:t>Department</a:t>
            </a:r>
            <a:endParaRPr lang="fr-FR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3175831" y="1988445"/>
            <a:ext cx="2812238" cy="257671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000" b="0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fr-FR" dirty="0" err="1"/>
              <a:t>firstname.lastname@idemia.com</a:t>
            </a:r>
            <a:endParaRPr lang="fr-FR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3175831" y="2241024"/>
            <a:ext cx="2812238" cy="257671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000" b="0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fr-FR" dirty="0"/>
              <a:t>P. +33 (0) 00 00 00 00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3175831" y="2424946"/>
            <a:ext cx="2812238" cy="257671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000" b="0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fr-FR" dirty="0"/>
              <a:t>M. +33 (0) 00 00 00 00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3175831" y="2608869"/>
            <a:ext cx="2812238" cy="257671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000" b="0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fr-FR" dirty="0"/>
              <a:t>F. +33 (0) 00 00 00 00</a:t>
            </a:r>
          </a:p>
        </p:txBody>
      </p:sp>
      <p:pic>
        <p:nvPicPr>
          <p:cNvPr id="19" name="Picture 18" descr="Logo Idemia_RVB violet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47271" y="3258726"/>
            <a:ext cx="2049460" cy="511852"/>
          </a:xfrm>
          <a:prstGeom prst="rect">
            <a:avLst/>
          </a:prstGeom>
        </p:spPr>
      </p:pic>
      <p:pic>
        <p:nvPicPr>
          <p:cNvPr id="20" name="Picture 19" descr="Bloc_Reseaux sociaux_violet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30000" y="4063155"/>
            <a:ext cx="2484000" cy="708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830827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0"/>
            <a:ext cx="9144000" cy="5143500"/>
          </a:xfrm>
          <a:prstGeom prst="rect">
            <a:avLst/>
          </a:prstGeom>
        </p:spPr>
      </p:pic>
      <p:pic>
        <p:nvPicPr>
          <p:cNvPr id="13" name="Picture 12" descr="connected-r75.png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515" r="7086"/>
          <a:stretch/>
        </p:blipFill>
        <p:spPr>
          <a:xfrm>
            <a:off x="4990758" y="0"/>
            <a:ext cx="4153242" cy="4134088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646924" y="470735"/>
            <a:ext cx="7855798" cy="6985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4800" b="1" baseline="0">
                <a:solidFill>
                  <a:srgbClr val="FFFFFF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fr-FR" dirty="0"/>
              <a:t>Connected Objects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646924" y="470735"/>
            <a:ext cx="7855798" cy="0"/>
          </a:xfrm>
          <a:prstGeom prst="line">
            <a:avLst/>
          </a:prstGeom>
          <a:ln w="38100" cmpd="sng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46924" y="1245427"/>
            <a:ext cx="7855798" cy="445241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800" b="1" baseline="0">
                <a:solidFill>
                  <a:srgbClr val="FFFFFF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fr-FR" dirty="0" err="1"/>
              <a:t>Subtitle</a:t>
            </a:r>
            <a:endParaRPr lang="fr-FR" dirty="0"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6756902" y="4445758"/>
            <a:ext cx="174582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rgbClr val="FFFFFF"/>
                </a:solidFill>
              </a:defRPr>
            </a:lvl1pPr>
          </a:lstStyle>
          <a:p>
            <a:fld id="{0FA45171-E2BA-5F47-ADAC-AAF67D3AF7FA}" type="datetime1">
              <a:rPr lang="fr-FR" noProof="1" smtClean="0"/>
              <a:t>13/03/2019</a:t>
            </a:fld>
            <a:endParaRPr lang="en-GB" noProof="1"/>
          </a:p>
        </p:txBody>
      </p:sp>
      <p:pic>
        <p:nvPicPr>
          <p:cNvPr id="14" name="Picture 9" descr="Logo Idemia_RVB blanc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8197" y="4186879"/>
            <a:ext cx="2049462" cy="511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849192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pic>
        <p:nvPicPr>
          <p:cNvPr id="11" name="Picture 10" descr="connected-r75.pn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515" r="7086"/>
          <a:stretch/>
        </p:blipFill>
        <p:spPr>
          <a:xfrm>
            <a:off x="4990758" y="0"/>
            <a:ext cx="4153242" cy="4134088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646924" y="1401528"/>
            <a:ext cx="7855798" cy="1497178"/>
          </a:xfrm>
          <a:prstGeom prst="rect">
            <a:avLst/>
          </a:prstGeom>
        </p:spPr>
        <p:txBody>
          <a:bodyPr vert="horz" anchor="b"/>
          <a:lstStyle>
            <a:lvl1pPr marL="0" indent="0">
              <a:lnSpc>
                <a:spcPct val="80000"/>
              </a:lnSpc>
              <a:buNone/>
              <a:defRPr sz="4800" b="1" baseline="0">
                <a:solidFill>
                  <a:srgbClr val="FFFFFF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fr-FR" dirty="0"/>
              <a:t>Connected Objects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46924" y="2898795"/>
            <a:ext cx="7855798" cy="445241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800" b="1" baseline="0">
                <a:solidFill>
                  <a:srgbClr val="FFFFFF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fr-FR" dirty="0" err="1"/>
              <a:t>Subtitle</a:t>
            </a:r>
            <a:endParaRPr lang="fr-FR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6756902" y="4346698"/>
            <a:ext cx="174582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rgbClr val="FFFFFF"/>
                </a:solidFill>
              </a:defRPr>
            </a:lvl1pPr>
          </a:lstStyle>
          <a:p>
            <a:fld id="{A192DFD6-3AEC-6242-AC18-BFB2F09B98B1}" type="datetime1">
              <a:rPr lang="fr-FR" noProof="1" smtClean="0"/>
              <a:t>13/03/2019</a:t>
            </a:fld>
            <a:endParaRPr lang="en-GB" noProof="1"/>
          </a:p>
        </p:txBody>
      </p:sp>
      <p:pic>
        <p:nvPicPr>
          <p:cNvPr id="12" name="Picture 11" descr="Logo Idemia_RVB blanc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8197" y="4186879"/>
            <a:ext cx="2049462" cy="511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77885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240729" y="4725208"/>
            <a:ext cx="453452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2"/>
                </a:solidFill>
              </a:defRPr>
            </a:lvl1pPr>
          </a:lstStyle>
          <a:p>
            <a:fld id="{01F5D2D7-BF93-6348-8488-F08B04519FA8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37" name="Picture 36" descr="Logo Idemia_RVB gris.pn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8720" y="229060"/>
            <a:ext cx="465234" cy="389174"/>
          </a:xfrm>
          <a:prstGeom prst="rect">
            <a:avLst/>
          </a:prstGeom>
        </p:spPr>
      </p:pic>
      <p:cxnSp>
        <p:nvCxnSpPr>
          <p:cNvPr id="38" name="Straight Connector 37"/>
          <p:cNvCxnSpPr/>
          <p:nvPr userDrawn="1"/>
        </p:nvCxnSpPr>
        <p:spPr>
          <a:xfrm>
            <a:off x="936176" y="807513"/>
            <a:ext cx="7969710" cy="0"/>
          </a:xfrm>
          <a:prstGeom prst="line">
            <a:avLst/>
          </a:prstGeom>
          <a:ln w="3810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itle 1"/>
          <p:cNvSpPr>
            <a:spLocks noGrp="1"/>
          </p:cNvSpPr>
          <p:nvPr>
            <p:ph type="title" hasCustomPrompt="1"/>
          </p:nvPr>
        </p:nvSpPr>
        <p:spPr>
          <a:xfrm>
            <a:off x="842465" y="227980"/>
            <a:ext cx="8063422" cy="431322"/>
          </a:xfrm>
          <a:prstGeom prst="rect">
            <a:avLst/>
          </a:prstGeom>
        </p:spPr>
        <p:txBody>
          <a:bodyPr/>
          <a:lstStyle/>
          <a:p>
            <a:r>
              <a:rPr lang="fr-FR" dirty="0" err="1"/>
              <a:t>Summary</a:t>
            </a:r>
            <a:endParaRPr lang="fr-FR" dirty="0"/>
          </a:p>
        </p:txBody>
      </p:sp>
      <p:sp>
        <p:nvSpPr>
          <p:cNvPr id="74" name="Text Placeholder 31"/>
          <p:cNvSpPr>
            <a:spLocks noGrp="1"/>
          </p:cNvSpPr>
          <p:nvPr>
            <p:ph type="body" sz="quarter" idx="11" hasCustomPrompt="1"/>
          </p:nvPr>
        </p:nvSpPr>
        <p:spPr>
          <a:xfrm>
            <a:off x="1485653" y="1052673"/>
            <a:ext cx="2473325" cy="110231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  <a:lvl2pPr marL="92075" indent="-92075">
              <a:buFont typeface="Modern No. 20"/>
              <a:buChar char="&gt;"/>
              <a:defRPr sz="1000" baseline="0">
                <a:solidFill>
                  <a:schemeClr val="tx1">
                    <a:lumMod val="50000"/>
                  </a:schemeClr>
                </a:solidFill>
              </a:defRPr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fr-FR" dirty="0" err="1"/>
              <a:t>Title</a:t>
            </a:r>
            <a:endParaRPr lang="fr-FR" dirty="0"/>
          </a:p>
          <a:p>
            <a:pPr lvl="1"/>
            <a:r>
              <a:rPr lang="fr-FR" dirty="0" err="1"/>
              <a:t>Subtitle</a:t>
            </a:r>
            <a:endParaRPr lang="fr-FR" dirty="0"/>
          </a:p>
        </p:txBody>
      </p:sp>
      <p:sp>
        <p:nvSpPr>
          <p:cNvPr id="75" name="Text Placeholder 31"/>
          <p:cNvSpPr>
            <a:spLocks noGrp="1"/>
          </p:cNvSpPr>
          <p:nvPr>
            <p:ph type="body" sz="quarter" idx="12" hasCustomPrompt="1"/>
          </p:nvPr>
        </p:nvSpPr>
        <p:spPr>
          <a:xfrm>
            <a:off x="839574" y="1052673"/>
            <a:ext cx="637938" cy="1102313"/>
          </a:xfrm>
          <a:prstGeom prst="rect">
            <a:avLst/>
          </a:prstGeom>
        </p:spPr>
        <p:txBody>
          <a:bodyPr vert="horz"/>
          <a:lstStyle>
            <a:lvl1pPr marL="176213" indent="-216000">
              <a:spcBef>
                <a:spcPts val="24"/>
              </a:spcBef>
              <a:buFont typeface="Arial"/>
              <a:buChar char="→"/>
              <a:defRPr sz="1400" baseline="0">
                <a:solidFill>
                  <a:schemeClr val="bg1"/>
                </a:solidFill>
              </a:defRPr>
            </a:lvl1pPr>
            <a:lvl2pPr marL="92075" indent="-92075">
              <a:buFont typeface="Modern No. 20"/>
              <a:buChar char="&gt;"/>
              <a:defRPr sz="1000" baseline="0">
                <a:solidFill>
                  <a:schemeClr val="bg1">
                    <a:lumMod val="50000"/>
                  </a:schemeClr>
                </a:solidFill>
              </a:defRPr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fr-FR" dirty="0"/>
              <a:t>01</a:t>
            </a:r>
          </a:p>
        </p:txBody>
      </p:sp>
      <p:sp>
        <p:nvSpPr>
          <p:cNvPr id="76" name="Text Placeholder 31"/>
          <p:cNvSpPr>
            <a:spLocks noGrp="1"/>
          </p:cNvSpPr>
          <p:nvPr>
            <p:ph type="body" sz="quarter" idx="14" hasCustomPrompt="1"/>
          </p:nvPr>
        </p:nvSpPr>
        <p:spPr>
          <a:xfrm>
            <a:off x="839574" y="2332119"/>
            <a:ext cx="637938" cy="1109795"/>
          </a:xfrm>
          <a:prstGeom prst="rect">
            <a:avLst/>
          </a:prstGeom>
        </p:spPr>
        <p:txBody>
          <a:bodyPr vert="horz"/>
          <a:lstStyle>
            <a:lvl1pPr marL="176213" indent="-216000">
              <a:spcBef>
                <a:spcPts val="24"/>
              </a:spcBef>
              <a:buFont typeface="Arial"/>
              <a:buChar char="→"/>
              <a:defRPr sz="1400" baseline="0">
                <a:solidFill>
                  <a:schemeClr val="bg1"/>
                </a:solidFill>
              </a:defRPr>
            </a:lvl1pPr>
            <a:lvl2pPr marL="92075" indent="-92075">
              <a:buFont typeface="Modern No. 20"/>
              <a:buChar char="&gt;"/>
              <a:defRPr sz="1000" baseline="0">
                <a:solidFill>
                  <a:schemeClr val="bg1">
                    <a:lumMod val="50000"/>
                  </a:schemeClr>
                </a:solidFill>
              </a:defRPr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fr-FR" dirty="0"/>
              <a:t>02</a:t>
            </a:r>
          </a:p>
        </p:txBody>
      </p:sp>
      <p:sp>
        <p:nvSpPr>
          <p:cNvPr id="77" name="Text Placeholder 31"/>
          <p:cNvSpPr>
            <a:spLocks noGrp="1"/>
          </p:cNvSpPr>
          <p:nvPr>
            <p:ph type="body" sz="quarter" idx="16" hasCustomPrompt="1"/>
          </p:nvPr>
        </p:nvSpPr>
        <p:spPr>
          <a:xfrm>
            <a:off x="839574" y="3622895"/>
            <a:ext cx="637938" cy="1102313"/>
          </a:xfrm>
          <a:prstGeom prst="rect">
            <a:avLst/>
          </a:prstGeom>
        </p:spPr>
        <p:txBody>
          <a:bodyPr vert="horz"/>
          <a:lstStyle>
            <a:lvl1pPr marL="176213" indent="-216000">
              <a:spcBef>
                <a:spcPts val="24"/>
              </a:spcBef>
              <a:buFont typeface="Arial"/>
              <a:buChar char="→"/>
              <a:defRPr sz="1400" baseline="0">
                <a:solidFill>
                  <a:schemeClr val="bg1"/>
                </a:solidFill>
              </a:defRPr>
            </a:lvl1pPr>
            <a:lvl2pPr marL="92075" indent="-92075">
              <a:buFont typeface="Modern No. 20"/>
              <a:buChar char="&gt;"/>
              <a:defRPr sz="1000" baseline="0">
                <a:solidFill>
                  <a:schemeClr val="bg1">
                    <a:lumMod val="50000"/>
                  </a:schemeClr>
                </a:solidFill>
              </a:defRPr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fr-FR" dirty="0"/>
              <a:t>03</a:t>
            </a:r>
          </a:p>
        </p:txBody>
      </p:sp>
      <p:sp>
        <p:nvSpPr>
          <p:cNvPr id="78" name="Text Placeholder 31"/>
          <p:cNvSpPr>
            <a:spLocks noGrp="1"/>
          </p:cNvSpPr>
          <p:nvPr>
            <p:ph type="body" sz="quarter" idx="18" hasCustomPrompt="1"/>
          </p:nvPr>
        </p:nvSpPr>
        <p:spPr>
          <a:xfrm>
            <a:off x="4523244" y="1052673"/>
            <a:ext cx="637938" cy="1102313"/>
          </a:xfrm>
          <a:prstGeom prst="rect">
            <a:avLst/>
          </a:prstGeom>
        </p:spPr>
        <p:txBody>
          <a:bodyPr vert="horz"/>
          <a:lstStyle>
            <a:lvl1pPr marL="176213" indent="-216000">
              <a:spcBef>
                <a:spcPts val="24"/>
              </a:spcBef>
              <a:buFont typeface="Arial"/>
              <a:buChar char="→"/>
              <a:defRPr sz="1400" baseline="0">
                <a:solidFill>
                  <a:schemeClr val="bg1"/>
                </a:solidFill>
              </a:defRPr>
            </a:lvl1pPr>
            <a:lvl2pPr marL="92075" indent="-92075">
              <a:buFont typeface="Modern No. 20"/>
              <a:buChar char="&gt;"/>
              <a:defRPr sz="1000" baseline="0">
                <a:solidFill>
                  <a:schemeClr val="bg1">
                    <a:lumMod val="50000"/>
                  </a:schemeClr>
                </a:solidFill>
              </a:defRPr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fr-FR" dirty="0"/>
              <a:t>04</a:t>
            </a:r>
          </a:p>
        </p:txBody>
      </p:sp>
      <p:sp>
        <p:nvSpPr>
          <p:cNvPr id="79" name="Text Placeholder 31"/>
          <p:cNvSpPr>
            <a:spLocks noGrp="1"/>
          </p:cNvSpPr>
          <p:nvPr>
            <p:ph type="body" sz="quarter" idx="20" hasCustomPrompt="1"/>
          </p:nvPr>
        </p:nvSpPr>
        <p:spPr>
          <a:xfrm>
            <a:off x="4523244" y="2332119"/>
            <a:ext cx="637938" cy="1109795"/>
          </a:xfrm>
          <a:prstGeom prst="rect">
            <a:avLst/>
          </a:prstGeom>
        </p:spPr>
        <p:txBody>
          <a:bodyPr vert="horz"/>
          <a:lstStyle>
            <a:lvl1pPr marL="176213" indent="-216000">
              <a:spcBef>
                <a:spcPts val="24"/>
              </a:spcBef>
              <a:buFont typeface="Arial"/>
              <a:buChar char="→"/>
              <a:defRPr sz="1400" baseline="0">
                <a:solidFill>
                  <a:schemeClr val="bg1"/>
                </a:solidFill>
              </a:defRPr>
            </a:lvl1pPr>
            <a:lvl2pPr marL="92075" indent="-92075">
              <a:buFont typeface="Modern No. 20"/>
              <a:buChar char="&gt;"/>
              <a:defRPr sz="1000" baseline="0">
                <a:solidFill>
                  <a:schemeClr val="bg1">
                    <a:lumMod val="50000"/>
                  </a:schemeClr>
                </a:solidFill>
              </a:defRPr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fr-FR" dirty="0"/>
              <a:t>05</a:t>
            </a:r>
          </a:p>
        </p:txBody>
      </p:sp>
      <p:sp>
        <p:nvSpPr>
          <p:cNvPr id="80" name="Text Placeholder 31"/>
          <p:cNvSpPr>
            <a:spLocks noGrp="1"/>
          </p:cNvSpPr>
          <p:nvPr>
            <p:ph type="body" sz="quarter" idx="22" hasCustomPrompt="1"/>
          </p:nvPr>
        </p:nvSpPr>
        <p:spPr>
          <a:xfrm>
            <a:off x="4523244" y="3622895"/>
            <a:ext cx="637938" cy="1102313"/>
          </a:xfrm>
          <a:prstGeom prst="rect">
            <a:avLst/>
          </a:prstGeom>
        </p:spPr>
        <p:txBody>
          <a:bodyPr vert="horz"/>
          <a:lstStyle>
            <a:lvl1pPr marL="176213" indent="-216000">
              <a:spcBef>
                <a:spcPts val="24"/>
              </a:spcBef>
              <a:buFont typeface="Arial"/>
              <a:buChar char="→"/>
              <a:defRPr sz="1400" baseline="0">
                <a:solidFill>
                  <a:schemeClr val="bg1"/>
                </a:solidFill>
              </a:defRPr>
            </a:lvl1pPr>
            <a:lvl2pPr marL="92075" indent="-92075">
              <a:buFont typeface="Modern No. 20"/>
              <a:buChar char="&gt;"/>
              <a:defRPr sz="1000" baseline="0">
                <a:solidFill>
                  <a:schemeClr val="bg1">
                    <a:lumMod val="50000"/>
                  </a:schemeClr>
                </a:solidFill>
              </a:defRPr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fr-FR" dirty="0"/>
              <a:t>06</a:t>
            </a:r>
          </a:p>
        </p:txBody>
      </p:sp>
      <p:sp>
        <p:nvSpPr>
          <p:cNvPr id="81" name="Text Placeholder 31"/>
          <p:cNvSpPr>
            <a:spLocks noGrp="1"/>
          </p:cNvSpPr>
          <p:nvPr>
            <p:ph type="body" sz="quarter" idx="23" hasCustomPrompt="1"/>
          </p:nvPr>
        </p:nvSpPr>
        <p:spPr>
          <a:xfrm>
            <a:off x="1485653" y="2332119"/>
            <a:ext cx="2473325" cy="110231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  <a:lvl2pPr marL="92075" indent="-92075">
              <a:buFont typeface="Modern No. 20"/>
              <a:buChar char="&gt;"/>
              <a:defRPr sz="1000" baseline="0">
                <a:solidFill>
                  <a:schemeClr val="tx1">
                    <a:lumMod val="50000"/>
                  </a:schemeClr>
                </a:solidFill>
              </a:defRPr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fr-FR" dirty="0" err="1"/>
              <a:t>Title</a:t>
            </a:r>
            <a:endParaRPr lang="fr-FR" dirty="0"/>
          </a:p>
          <a:p>
            <a:pPr lvl="1"/>
            <a:r>
              <a:rPr lang="fr-FR" dirty="0" err="1"/>
              <a:t>Subtitle</a:t>
            </a:r>
            <a:endParaRPr lang="fr-FR" dirty="0"/>
          </a:p>
        </p:txBody>
      </p:sp>
      <p:sp>
        <p:nvSpPr>
          <p:cNvPr id="82" name="Text Placeholder 31"/>
          <p:cNvSpPr>
            <a:spLocks noGrp="1"/>
          </p:cNvSpPr>
          <p:nvPr>
            <p:ph type="body" sz="quarter" idx="24" hasCustomPrompt="1"/>
          </p:nvPr>
        </p:nvSpPr>
        <p:spPr>
          <a:xfrm>
            <a:off x="1485653" y="3622895"/>
            <a:ext cx="2473325" cy="110231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  <a:lvl2pPr marL="92075" indent="-92075">
              <a:buFont typeface="Modern No. 20"/>
              <a:buChar char="&gt;"/>
              <a:defRPr sz="1000" baseline="0">
                <a:solidFill>
                  <a:schemeClr val="tx1">
                    <a:lumMod val="50000"/>
                  </a:schemeClr>
                </a:solidFill>
              </a:defRPr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fr-FR" dirty="0" err="1"/>
              <a:t>Title</a:t>
            </a:r>
            <a:endParaRPr lang="fr-FR" dirty="0"/>
          </a:p>
          <a:p>
            <a:pPr lvl="1"/>
            <a:r>
              <a:rPr lang="fr-FR" dirty="0" err="1"/>
              <a:t>Subtitle</a:t>
            </a:r>
            <a:endParaRPr lang="fr-FR" dirty="0"/>
          </a:p>
        </p:txBody>
      </p:sp>
      <p:sp>
        <p:nvSpPr>
          <p:cNvPr id="83" name="Text Placeholder 31"/>
          <p:cNvSpPr>
            <a:spLocks noGrp="1"/>
          </p:cNvSpPr>
          <p:nvPr>
            <p:ph type="body" sz="quarter" idx="25" hasCustomPrompt="1"/>
          </p:nvPr>
        </p:nvSpPr>
        <p:spPr>
          <a:xfrm>
            <a:off x="5169822" y="1052673"/>
            <a:ext cx="2473325" cy="110231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  <a:lvl2pPr marL="92075" indent="-92075">
              <a:buFont typeface="Modern No. 20"/>
              <a:buChar char="&gt;"/>
              <a:defRPr sz="1000" baseline="0">
                <a:solidFill>
                  <a:schemeClr val="tx1">
                    <a:lumMod val="50000"/>
                  </a:schemeClr>
                </a:solidFill>
              </a:defRPr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fr-FR" dirty="0" err="1"/>
              <a:t>Title</a:t>
            </a:r>
            <a:endParaRPr lang="fr-FR" dirty="0"/>
          </a:p>
          <a:p>
            <a:pPr lvl="1"/>
            <a:r>
              <a:rPr lang="fr-FR" dirty="0" err="1"/>
              <a:t>Subtitle</a:t>
            </a:r>
            <a:endParaRPr lang="fr-FR" dirty="0"/>
          </a:p>
        </p:txBody>
      </p:sp>
      <p:sp>
        <p:nvSpPr>
          <p:cNvPr id="84" name="Text Placeholder 31"/>
          <p:cNvSpPr>
            <a:spLocks noGrp="1"/>
          </p:cNvSpPr>
          <p:nvPr>
            <p:ph type="body" sz="quarter" idx="26" hasCustomPrompt="1"/>
          </p:nvPr>
        </p:nvSpPr>
        <p:spPr>
          <a:xfrm>
            <a:off x="5169822" y="2332119"/>
            <a:ext cx="2473325" cy="110231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  <a:lvl2pPr marL="92075" indent="-92075">
              <a:buFont typeface="Modern No. 20"/>
              <a:buChar char="&gt;"/>
              <a:defRPr sz="1000" baseline="0">
                <a:solidFill>
                  <a:schemeClr val="tx1">
                    <a:lumMod val="50000"/>
                  </a:schemeClr>
                </a:solidFill>
              </a:defRPr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fr-FR" dirty="0" err="1"/>
              <a:t>Title</a:t>
            </a:r>
            <a:endParaRPr lang="fr-FR" dirty="0"/>
          </a:p>
          <a:p>
            <a:pPr lvl="1"/>
            <a:r>
              <a:rPr lang="fr-FR" dirty="0" err="1"/>
              <a:t>Subtitle</a:t>
            </a:r>
            <a:endParaRPr lang="fr-FR" dirty="0"/>
          </a:p>
        </p:txBody>
      </p:sp>
      <p:sp>
        <p:nvSpPr>
          <p:cNvPr id="85" name="Text Placeholder 31"/>
          <p:cNvSpPr>
            <a:spLocks noGrp="1"/>
          </p:cNvSpPr>
          <p:nvPr>
            <p:ph type="body" sz="quarter" idx="27" hasCustomPrompt="1"/>
          </p:nvPr>
        </p:nvSpPr>
        <p:spPr>
          <a:xfrm>
            <a:off x="5169822" y="3622895"/>
            <a:ext cx="2473325" cy="110231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  <a:lvl2pPr marL="92075" indent="-92075">
              <a:buFont typeface="Modern No. 20"/>
              <a:buChar char="&gt;"/>
              <a:defRPr sz="1000" baseline="0">
                <a:solidFill>
                  <a:schemeClr val="tx1">
                    <a:lumMod val="50000"/>
                  </a:schemeClr>
                </a:solidFill>
              </a:defRPr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fr-FR" dirty="0" err="1"/>
              <a:t>Title</a:t>
            </a:r>
            <a:endParaRPr lang="fr-FR" dirty="0"/>
          </a:p>
          <a:p>
            <a:pPr lvl="1"/>
            <a:r>
              <a:rPr lang="fr-FR" dirty="0" err="1"/>
              <a:t>Subtitle</a:t>
            </a:r>
            <a:endParaRPr lang="fr-FR" dirty="0"/>
          </a:p>
        </p:txBody>
      </p:sp>
      <p:pic>
        <p:nvPicPr>
          <p:cNvPr id="27" name="Picture 26" descr="bandeau pied de page OK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916" y="797845"/>
            <a:ext cx="463265" cy="3791459"/>
          </a:xfrm>
          <a:prstGeom prst="rect">
            <a:avLst/>
          </a:prstGeom>
        </p:spPr>
      </p:pic>
      <p:sp>
        <p:nvSpPr>
          <p:cNvPr id="28" name="Footer Placeholder 1"/>
          <p:cNvSpPr>
            <a:spLocks noGrp="1"/>
          </p:cNvSpPr>
          <p:nvPr>
            <p:ph type="ftr" sz="quarter" idx="3"/>
          </p:nvPr>
        </p:nvSpPr>
        <p:spPr>
          <a:xfrm rot="16200000">
            <a:off x="-251665" y="1353028"/>
            <a:ext cx="1432862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00">
                <a:solidFill>
                  <a:schemeClr val="tx2"/>
                </a:solidFill>
              </a:defRPr>
            </a:lvl1pPr>
          </a:lstStyle>
          <a:p>
            <a:r>
              <a:rPr lang="en-US"/>
              <a:t>Confidential / Restricted / Public</a:t>
            </a:r>
          </a:p>
          <a:p>
            <a:r>
              <a:rPr lang="en-US"/>
              <a:t>Presentation or part title</a:t>
            </a:r>
            <a:endParaRPr lang="fr-FR"/>
          </a:p>
        </p:txBody>
      </p:sp>
      <p:sp>
        <p:nvSpPr>
          <p:cNvPr id="40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1676" y="3988487"/>
            <a:ext cx="906178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00">
                <a:solidFill>
                  <a:schemeClr val="tx2"/>
                </a:solidFill>
              </a:defRPr>
            </a:lvl1pPr>
          </a:lstStyle>
          <a:p>
            <a:fld id="{1F301995-2DEB-894B-BE46-7175A3168C76}" type="datetime1">
              <a:rPr lang="fr-FR" smtClean="0"/>
              <a:t>13/03/2019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20067714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3E03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pic>
        <p:nvPicPr>
          <p:cNvPr id="18" name="Picture 17" descr="connected-r75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59252" y="342900"/>
            <a:ext cx="4457700" cy="4457700"/>
          </a:xfrm>
          <a:prstGeom prst="rect">
            <a:avLst/>
          </a:prstGeom>
        </p:spPr>
      </p:pic>
      <p:sp>
        <p:nvSpPr>
          <p:cNvPr id="43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1019177" y="2420471"/>
            <a:ext cx="1171462" cy="1485989"/>
          </a:xfrm>
          <a:prstGeom prst="rect">
            <a:avLst/>
          </a:prstGeom>
        </p:spPr>
        <p:txBody>
          <a:bodyPr vert="horz" anchor="t">
            <a:normAutofit/>
          </a:bodyPr>
          <a:lstStyle>
            <a:lvl1pPr marL="0" indent="0" algn="r">
              <a:buNone/>
              <a:defRPr sz="8800" b="1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fr-FR" dirty="0"/>
              <a:t>1</a:t>
            </a:r>
          </a:p>
        </p:txBody>
      </p:sp>
      <p:pic>
        <p:nvPicPr>
          <p:cNvPr id="20" name="Picture 19" descr="Logo Idemia_RVB blanc.png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8720" y="227980"/>
            <a:ext cx="469019" cy="390254"/>
          </a:xfrm>
          <a:prstGeom prst="rect">
            <a:avLst/>
          </a:prstGeom>
        </p:spPr>
      </p:pic>
      <p:sp>
        <p:nvSpPr>
          <p:cNvPr id="39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240729" y="4725208"/>
            <a:ext cx="453452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rgbClr val="FFFFFF"/>
                </a:solidFill>
              </a:defRPr>
            </a:lvl1pPr>
          </a:lstStyle>
          <a:p>
            <a:fld id="{01F5D2D7-BF93-6348-8488-F08B04519FA8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40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1019177" y="872649"/>
            <a:ext cx="5919246" cy="1671894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4800" b="1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fr-FR" dirty="0" err="1"/>
              <a:t>Title</a:t>
            </a:r>
            <a:r>
              <a:rPr lang="fr-FR" dirty="0"/>
              <a:t> of section on </a:t>
            </a:r>
            <a:r>
              <a:rPr lang="fr-FR" dirty="0" err="1"/>
              <a:t>two</a:t>
            </a:r>
            <a:r>
              <a:rPr lang="fr-FR" dirty="0"/>
              <a:t> </a:t>
            </a:r>
            <a:r>
              <a:rPr lang="fr-FR" dirty="0" err="1"/>
              <a:t>lines</a:t>
            </a:r>
            <a:endParaRPr lang="fr-FR" dirty="0"/>
          </a:p>
        </p:txBody>
      </p:sp>
      <p:sp>
        <p:nvSpPr>
          <p:cNvPr id="41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319066" y="2705281"/>
            <a:ext cx="2270756" cy="1201179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>
              <a:buNone/>
              <a:defRPr lang="da-DK" sz="1600" b="0" i="0" u="none" strike="noStrike" baseline="0" smtClean="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r>
              <a:rPr lang="fr-FR" noProof="1"/>
              <a:t>Content.</a:t>
            </a:r>
          </a:p>
        </p:txBody>
      </p:sp>
      <p:pic>
        <p:nvPicPr>
          <p:cNvPr id="17" name="Picture 16" descr="bandeau pied de page OK.png"/>
          <p:cNvPicPr>
            <a:picLocks noChangeAspect="1"/>
          </p:cNvPicPr>
          <p:nvPr userDrawn="1"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916" y="797845"/>
            <a:ext cx="463265" cy="3791459"/>
          </a:xfrm>
          <a:prstGeom prst="rect">
            <a:avLst/>
          </a:prstGeom>
        </p:spPr>
      </p:pic>
      <p:sp>
        <p:nvSpPr>
          <p:cNvPr id="19" name="Footer Placeholder 1"/>
          <p:cNvSpPr>
            <a:spLocks noGrp="1"/>
          </p:cNvSpPr>
          <p:nvPr>
            <p:ph type="ftr" sz="quarter" idx="3"/>
          </p:nvPr>
        </p:nvSpPr>
        <p:spPr>
          <a:xfrm rot="16200000">
            <a:off x="-251665" y="1353028"/>
            <a:ext cx="1432862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00">
                <a:solidFill>
                  <a:srgbClr val="FFFFFF"/>
                </a:solidFill>
              </a:defRPr>
            </a:lvl1pPr>
          </a:lstStyle>
          <a:p>
            <a:r>
              <a:rPr lang="en-US"/>
              <a:t>Confidential / Restricted / Public</a:t>
            </a:r>
          </a:p>
          <a:p>
            <a:r>
              <a:rPr lang="en-US"/>
              <a:t>Presentation or part title</a:t>
            </a:r>
            <a:endParaRPr lang="fr-FR"/>
          </a:p>
        </p:txBody>
      </p:sp>
      <p:sp>
        <p:nvSpPr>
          <p:cNvPr id="21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1676" y="3988487"/>
            <a:ext cx="906178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00">
                <a:solidFill>
                  <a:srgbClr val="FFFFFF"/>
                </a:solidFill>
              </a:defRPr>
            </a:lvl1pPr>
          </a:lstStyle>
          <a:p>
            <a:fld id="{6E3079DA-2A70-5846-B304-995C8BDBDFBC}" type="datetime1">
              <a:rPr lang="fr-FR" smtClean="0"/>
              <a:t>13/03/2019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76571072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connected jaune-r75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58850" y="342900"/>
            <a:ext cx="4457700" cy="4457700"/>
          </a:xfrm>
          <a:prstGeom prst="rect">
            <a:avLst/>
          </a:prstGeom>
        </p:spPr>
      </p:pic>
      <p:sp>
        <p:nvSpPr>
          <p:cNvPr id="43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1019177" y="2420471"/>
            <a:ext cx="1171462" cy="1485989"/>
          </a:xfrm>
          <a:prstGeom prst="rect">
            <a:avLst/>
          </a:prstGeom>
        </p:spPr>
        <p:txBody>
          <a:bodyPr vert="horz" anchor="t">
            <a:normAutofit/>
          </a:bodyPr>
          <a:lstStyle>
            <a:lvl1pPr marL="0" indent="0" algn="r">
              <a:buNone/>
              <a:defRPr sz="8800" b="1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fr-FR" dirty="0"/>
              <a:t>1</a:t>
            </a:r>
          </a:p>
        </p:txBody>
      </p:sp>
      <p:sp>
        <p:nvSpPr>
          <p:cNvPr id="37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240729" y="4725208"/>
            <a:ext cx="453452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2"/>
                </a:solidFill>
              </a:defRPr>
            </a:lvl1pPr>
          </a:lstStyle>
          <a:p>
            <a:fld id="{01F5D2D7-BF93-6348-8488-F08B04519FA8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38" name="Picture 37" descr="Logo Idemia_RVB gris.png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8720" y="229060"/>
            <a:ext cx="465234" cy="389174"/>
          </a:xfrm>
          <a:prstGeom prst="rect">
            <a:avLst/>
          </a:prstGeom>
        </p:spPr>
      </p:pic>
      <p:sp>
        <p:nvSpPr>
          <p:cNvPr id="39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1019177" y="872649"/>
            <a:ext cx="5919246" cy="1671894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4800" b="1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fr-FR" dirty="0" err="1"/>
              <a:t>Title</a:t>
            </a:r>
            <a:r>
              <a:rPr lang="fr-FR" dirty="0"/>
              <a:t> of section on </a:t>
            </a:r>
            <a:r>
              <a:rPr lang="fr-FR" dirty="0" err="1"/>
              <a:t>two</a:t>
            </a:r>
            <a:r>
              <a:rPr lang="fr-FR" dirty="0"/>
              <a:t> </a:t>
            </a:r>
            <a:r>
              <a:rPr lang="fr-FR" dirty="0" err="1"/>
              <a:t>lines</a:t>
            </a:r>
            <a:endParaRPr lang="fr-FR" dirty="0"/>
          </a:p>
        </p:txBody>
      </p:sp>
      <p:sp>
        <p:nvSpPr>
          <p:cNvPr id="40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319066" y="2705281"/>
            <a:ext cx="2270756" cy="1201179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>
              <a:buNone/>
              <a:defRPr lang="da-DK" sz="1600" b="0" i="0" u="none" strike="noStrike" baseline="0" smtClean="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r>
              <a:rPr lang="fr-FR" noProof="1"/>
              <a:t>Content.</a:t>
            </a:r>
          </a:p>
        </p:txBody>
      </p:sp>
      <p:pic>
        <p:nvPicPr>
          <p:cNvPr id="18" name="Picture 17" descr="bandeau pied de page OK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916" y="797845"/>
            <a:ext cx="463265" cy="3791459"/>
          </a:xfrm>
          <a:prstGeom prst="rect">
            <a:avLst/>
          </a:prstGeom>
        </p:spPr>
      </p:pic>
      <p:sp>
        <p:nvSpPr>
          <p:cNvPr id="19" name="Footer Placeholder 1"/>
          <p:cNvSpPr>
            <a:spLocks noGrp="1"/>
          </p:cNvSpPr>
          <p:nvPr>
            <p:ph type="ftr" sz="quarter" idx="3"/>
          </p:nvPr>
        </p:nvSpPr>
        <p:spPr>
          <a:xfrm rot="16200000">
            <a:off x="-251665" y="1353028"/>
            <a:ext cx="1432862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00">
                <a:solidFill>
                  <a:schemeClr val="tx2"/>
                </a:solidFill>
              </a:defRPr>
            </a:lvl1pPr>
          </a:lstStyle>
          <a:p>
            <a:r>
              <a:rPr lang="en-US"/>
              <a:t>Confidential / Restricted / Public</a:t>
            </a:r>
          </a:p>
          <a:p>
            <a:r>
              <a:rPr lang="en-US"/>
              <a:t>Presentation or part title</a:t>
            </a:r>
            <a:endParaRPr lang="fr-FR"/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1676" y="3988487"/>
            <a:ext cx="906178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00">
                <a:solidFill>
                  <a:schemeClr val="tx2"/>
                </a:solidFill>
              </a:defRPr>
            </a:lvl1pPr>
          </a:lstStyle>
          <a:p>
            <a:fld id="{8CE2286C-D051-024E-8332-3D6D87009B0B}" type="datetime1">
              <a:rPr lang="fr-FR" smtClean="0"/>
              <a:t>13/03/2019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81186245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240729" y="4725208"/>
            <a:ext cx="453452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2"/>
                </a:solidFill>
              </a:defRPr>
            </a:lvl1pPr>
          </a:lstStyle>
          <a:p>
            <a:fld id="{01F5D2D7-BF93-6348-8488-F08B04519FA8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30" name="Picture 29" descr="Logo Idemia_RVB gris.pn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8720" y="229060"/>
            <a:ext cx="465234" cy="389174"/>
          </a:xfrm>
          <a:prstGeom prst="rect">
            <a:avLst/>
          </a:prstGeom>
        </p:spPr>
      </p:pic>
      <p:cxnSp>
        <p:nvCxnSpPr>
          <p:cNvPr id="31" name="Straight Connector 30"/>
          <p:cNvCxnSpPr/>
          <p:nvPr userDrawn="1"/>
        </p:nvCxnSpPr>
        <p:spPr>
          <a:xfrm>
            <a:off x="936176" y="807513"/>
            <a:ext cx="7969710" cy="0"/>
          </a:xfrm>
          <a:prstGeom prst="line">
            <a:avLst/>
          </a:prstGeom>
          <a:ln w="38100" cmpd="sng">
            <a:solidFill>
              <a:srgbClr val="F3E03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itle 1"/>
          <p:cNvSpPr>
            <a:spLocks noGrp="1"/>
          </p:cNvSpPr>
          <p:nvPr>
            <p:ph type="title" hasCustomPrompt="1"/>
          </p:nvPr>
        </p:nvSpPr>
        <p:spPr>
          <a:xfrm>
            <a:off x="842465" y="227980"/>
            <a:ext cx="8063422" cy="431322"/>
          </a:xfrm>
          <a:prstGeom prst="rect">
            <a:avLst/>
          </a:prstGeom>
        </p:spPr>
        <p:txBody>
          <a:bodyPr/>
          <a:lstStyle/>
          <a:p>
            <a:r>
              <a:rPr lang="fr-FR" dirty="0"/>
              <a:t>Click to </a:t>
            </a:r>
            <a:r>
              <a:rPr lang="fr-FR" dirty="0" err="1"/>
              <a:t>edit</a:t>
            </a:r>
            <a:r>
              <a:rPr lang="fr-FR" dirty="0"/>
              <a:t> </a:t>
            </a:r>
            <a:r>
              <a:rPr lang="fr-FR" dirty="0" err="1"/>
              <a:t>title</a:t>
            </a:r>
            <a:endParaRPr lang="fr-FR" dirty="0"/>
          </a:p>
        </p:txBody>
      </p:sp>
      <p:sp>
        <p:nvSpPr>
          <p:cNvPr id="40" name="Text Placeholder 2"/>
          <p:cNvSpPr>
            <a:spLocks noGrp="1"/>
          </p:cNvSpPr>
          <p:nvPr>
            <p:ph idx="1" hasCustomPrompt="1"/>
          </p:nvPr>
        </p:nvSpPr>
        <p:spPr>
          <a:xfrm>
            <a:off x="842464" y="985142"/>
            <a:ext cx="8063423" cy="37400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fr-FR" dirty="0"/>
              <a:t>Click to </a:t>
            </a:r>
            <a:r>
              <a:rPr lang="fr-FR" dirty="0" err="1"/>
              <a:t>edit</a:t>
            </a:r>
            <a:r>
              <a:rPr lang="fr-FR" dirty="0"/>
              <a:t> </a:t>
            </a:r>
            <a:r>
              <a:rPr lang="fr-FR" dirty="0" err="1"/>
              <a:t>text</a:t>
            </a:r>
            <a:endParaRPr lang="fr-FR" dirty="0"/>
          </a:p>
          <a:p>
            <a:pPr lvl="1"/>
            <a:r>
              <a:rPr lang="fr-FR" dirty="0" err="1"/>
              <a:t>Text</a:t>
            </a:r>
            <a:r>
              <a:rPr lang="fr-FR" dirty="0"/>
              <a:t> second </a:t>
            </a:r>
            <a:r>
              <a:rPr lang="fr-FR" dirty="0" err="1"/>
              <a:t>level</a:t>
            </a:r>
            <a:endParaRPr lang="fr-FR" dirty="0"/>
          </a:p>
          <a:p>
            <a:pPr lvl="2"/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third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  <a:p>
            <a:pPr lvl="3"/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fourth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  <a:p>
            <a:pPr lvl="4"/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fifth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</p:txBody>
      </p:sp>
      <p:pic>
        <p:nvPicPr>
          <p:cNvPr id="17" name="Picture 16" descr="bandeau pied de page OK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916" y="797845"/>
            <a:ext cx="463265" cy="3791459"/>
          </a:xfrm>
          <a:prstGeom prst="rect">
            <a:avLst/>
          </a:prstGeom>
        </p:spPr>
      </p:pic>
      <p:sp>
        <p:nvSpPr>
          <p:cNvPr id="19" name="Footer Placeholder 1"/>
          <p:cNvSpPr>
            <a:spLocks noGrp="1"/>
          </p:cNvSpPr>
          <p:nvPr>
            <p:ph type="ftr" sz="quarter" idx="3"/>
          </p:nvPr>
        </p:nvSpPr>
        <p:spPr>
          <a:xfrm rot="16200000">
            <a:off x="-251665" y="1353028"/>
            <a:ext cx="1432862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00">
                <a:solidFill>
                  <a:schemeClr val="tx2"/>
                </a:solidFill>
              </a:defRPr>
            </a:lvl1pPr>
          </a:lstStyle>
          <a:p>
            <a:r>
              <a:rPr lang="en-US"/>
              <a:t>Confidential / Restricted / Public</a:t>
            </a:r>
          </a:p>
          <a:p>
            <a:r>
              <a:rPr lang="en-US"/>
              <a:t>Presentation or part title</a:t>
            </a:r>
            <a:endParaRPr lang="fr-FR"/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1676" y="3988487"/>
            <a:ext cx="906178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00">
                <a:solidFill>
                  <a:schemeClr val="tx2"/>
                </a:solidFill>
              </a:defRPr>
            </a:lvl1pPr>
          </a:lstStyle>
          <a:p>
            <a:fld id="{8C29BE92-9FE1-5145-8483-07EF3F9F25A8}" type="datetime1">
              <a:rPr lang="fr-FR" smtClean="0"/>
              <a:t>13/03/2019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52724734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Connector 15"/>
          <p:cNvCxnSpPr/>
          <p:nvPr userDrawn="1"/>
        </p:nvCxnSpPr>
        <p:spPr>
          <a:xfrm>
            <a:off x="4572000" y="1088121"/>
            <a:ext cx="0" cy="3637087"/>
          </a:xfrm>
          <a:prstGeom prst="line">
            <a:avLst/>
          </a:prstGeom>
          <a:ln w="635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5244818" y="3512054"/>
            <a:ext cx="2960393" cy="1213154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0" indent="0">
              <a:spcAft>
                <a:spcPts val="600"/>
              </a:spcAft>
              <a:buNone/>
              <a:defRPr sz="1300">
                <a:solidFill>
                  <a:srgbClr val="320086"/>
                </a:solidFill>
              </a:defRPr>
            </a:lvl2pPr>
            <a:lvl3pPr marL="176213" indent="-84138">
              <a:buFont typeface="Modern No. 20"/>
              <a:buChar char="&gt;"/>
              <a:defRPr sz="1100">
                <a:solidFill>
                  <a:schemeClr val="bg1">
                    <a:lumMod val="50000"/>
                  </a:schemeClr>
                </a:solidFill>
              </a:defRPr>
            </a:lvl3pPr>
            <a:lvl4pPr marL="269875" indent="-93663">
              <a:buFont typeface="Arial"/>
              <a:buChar char="•"/>
              <a:defRPr sz="1000" baseline="0">
                <a:solidFill>
                  <a:srgbClr val="7F7F7F"/>
                </a:solidFill>
              </a:defRPr>
            </a:lvl4pPr>
            <a:lvl5pPr marL="361950" indent="-92075">
              <a:buFont typeface="Arial"/>
              <a:buChar char="-"/>
              <a:defRPr sz="900">
                <a:solidFill>
                  <a:srgbClr val="7F7F7F"/>
                </a:solidFill>
              </a:defRPr>
            </a:lvl5pPr>
          </a:lstStyle>
          <a:p>
            <a:pPr lvl="0"/>
            <a:r>
              <a:rPr lang="fr-FR" dirty="0" err="1"/>
              <a:t>Highlighted</a:t>
            </a:r>
            <a:r>
              <a:rPr lang="fr-FR" dirty="0"/>
              <a:t> content.</a:t>
            </a:r>
          </a:p>
        </p:txBody>
      </p:sp>
      <p:sp>
        <p:nvSpPr>
          <p:cNvPr id="53" name="Text Placeholder 2"/>
          <p:cNvSpPr>
            <a:spLocks noGrp="1"/>
          </p:cNvSpPr>
          <p:nvPr>
            <p:ph idx="28" hasCustomPrompt="1"/>
          </p:nvPr>
        </p:nvSpPr>
        <p:spPr>
          <a:xfrm>
            <a:off x="4757023" y="986968"/>
            <a:ext cx="4148863" cy="20265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lang="fr-FR" sz="1600" noProof="1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 lang="fr-FR" sz="1400" kern="1200" noProof="1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>
              <a:defRPr lang="fr-FR" sz="1100" kern="1200" noProof="1" smtClean="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>
              <a:defRPr lang="fr-FR" sz="1000" kern="1200" baseline="0" noProof="1" smtClean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>
              <a:defRPr lang="fr-FR" sz="900" kern="1200" noProof="1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fr-FR" dirty="0"/>
              <a:t>Click to </a:t>
            </a:r>
            <a:r>
              <a:rPr lang="fr-FR" dirty="0" err="1"/>
              <a:t>edit</a:t>
            </a:r>
            <a:r>
              <a:rPr lang="fr-FR" dirty="0"/>
              <a:t> </a:t>
            </a:r>
            <a:r>
              <a:rPr lang="fr-FR" dirty="0" err="1"/>
              <a:t>text</a:t>
            </a:r>
            <a:endParaRPr lang="fr-FR" dirty="0"/>
          </a:p>
          <a:p>
            <a:pPr lvl="1"/>
            <a:r>
              <a:rPr lang="fr-FR" dirty="0" err="1"/>
              <a:t>Text</a:t>
            </a:r>
            <a:r>
              <a:rPr lang="fr-FR" dirty="0"/>
              <a:t> second </a:t>
            </a:r>
            <a:r>
              <a:rPr lang="fr-FR" dirty="0" err="1"/>
              <a:t>level</a:t>
            </a:r>
            <a:endParaRPr lang="fr-FR" dirty="0"/>
          </a:p>
          <a:p>
            <a:pPr lvl="2"/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third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  <a:p>
            <a:pPr lvl="3"/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fourth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  <a:p>
            <a:pPr lvl="4"/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fifth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</p:txBody>
      </p:sp>
      <p:sp>
        <p:nvSpPr>
          <p:cNvPr id="34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240729" y="4725208"/>
            <a:ext cx="453452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2"/>
                </a:solidFill>
              </a:defRPr>
            </a:lvl1pPr>
          </a:lstStyle>
          <a:p>
            <a:fld id="{01F5D2D7-BF93-6348-8488-F08B04519FA8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35" name="Picture 34" descr="Logo Idemia_RVB gris.pn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8720" y="229060"/>
            <a:ext cx="465234" cy="389174"/>
          </a:xfrm>
          <a:prstGeom prst="rect">
            <a:avLst/>
          </a:prstGeom>
        </p:spPr>
      </p:pic>
      <p:sp>
        <p:nvSpPr>
          <p:cNvPr id="37" name="Title 1"/>
          <p:cNvSpPr>
            <a:spLocks noGrp="1"/>
          </p:cNvSpPr>
          <p:nvPr>
            <p:ph type="title" hasCustomPrompt="1"/>
          </p:nvPr>
        </p:nvSpPr>
        <p:spPr>
          <a:xfrm>
            <a:off x="842465" y="227980"/>
            <a:ext cx="8063422" cy="431322"/>
          </a:xfrm>
          <a:prstGeom prst="rect">
            <a:avLst/>
          </a:prstGeom>
        </p:spPr>
        <p:txBody>
          <a:bodyPr/>
          <a:lstStyle/>
          <a:p>
            <a:r>
              <a:rPr lang="fr-FR" dirty="0"/>
              <a:t>Click to </a:t>
            </a:r>
            <a:r>
              <a:rPr lang="fr-FR" dirty="0" err="1"/>
              <a:t>edit</a:t>
            </a:r>
            <a:r>
              <a:rPr lang="fr-FR" dirty="0"/>
              <a:t> </a:t>
            </a:r>
            <a:r>
              <a:rPr lang="fr-FR" dirty="0" err="1"/>
              <a:t>title</a:t>
            </a:r>
            <a:endParaRPr lang="fr-FR" dirty="0"/>
          </a:p>
        </p:txBody>
      </p:sp>
      <p:sp>
        <p:nvSpPr>
          <p:cNvPr id="38" name="Text Placeholder 2"/>
          <p:cNvSpPr>
            <a:spLocks noGrp="1"/>
          </p:cNvSpPr>
          <p:nvPr>
            <p:ph idx="1" hasCustomPrompt="1"/>
          </p:nvPr>
        </p:nvSpPr>
        <p:spPr>
          <a:xfrm>
            <a:off x="842464" y="985142"/>
            <a:ext cx="3555977" cy="37400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fr-FR" dirty="0"/>
              <a:t>Click to </a:t>
            </a:r>
            <a:r>
              <a:rPr lang="fr-FR" dirty="0" err="1"/>
              <a:t>edit</a:t>
            </a:r>
            <a:r>
              <a:rPr lang="fr-FR" dirty="0"/>
              <a:t> </a:t>
            </a:r>
            <a:r>
              <a:rPr lang="fr-FR" dirty="0" err="1"/>
              <a:t>text</a:t>
            </a:r>
            <a:endParaRPr lang="fr-FR" dirty="0"/>
          </a:p>
          <a:p>
            <a:pPr lvl="1"/>
            <a:r>
              <a:rPr lang="fr-FR" dirty="0" err="1"/>
              <a:t>Text</a:t>
            </a:r>
            <a:r>
              <a:rPr lang="fr-FR" dirty="0"/>
              <a:t> second </a:t>
            </a:r>
            <a:r>
              <a:rPr lang="fr-FR" dirty="0" err="1"/>
              <a:t>level</a:t>
            </a:r>
            <a:endParaRPr lang="fr-FR" dirty="0"/>
          </a:p>
          <a:p>
            <a:pPr lvl="2"/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third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  <a:p>
            <a:pPr lvl="3"/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fourth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  <a:p>
            <a:pPr lvl="4"/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fifth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</p:txBody>
      </p:sp>
      <p:cxnSp>
        <p:nvCxnSpPr>
          <p:cNvPr id="26" name="Straight Connector 25"/>
          <p:cNvCxnSpPr/>
          <p:nvPr userDrawn="1"/>
        </p:nvCxnSpPr>
        <p:spPr>
          <a:xfrm>
            <a:off x="936176" y="807513"/>
            <a:ext cx="7969710" cy="0"/>
          </a:xfrm>
          <a:prstGeom prst="line">
            <a:avLst/>
          </a:prstGeom>
          <a:ln w="3810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8" name="Picture 17" descr="bandeau pied de page OK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916" y="797845"/>
            <a:ext cx="463265" cy="3791459"/>
          </a:xfrm>
          <a:prstGeom prst="rect">
            <a:avLst/>
          </a:prstGeom>
        </p:spPr>
      </p:pic>
      <p:sp>
        <p:nvSpPr>
          <p:cNvPr id="19" name="Footer Placeholder 1"/>
          <p:cNvSpPr>
            <a:spLocks noGrp="1"/>
          </p:cNvSpPr>
          <p:nvPr>
            <p:ph type="ftr" sz="quarter" idx="3"/>
          </p:nvPr>
        </p:nvSpPr>
        <p:spPr>
          <a:xfrm rot="16200000">
            <a:off x="-251665" y="1353028"/>
            <a:ext cx="1432862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00">
                <a:solidFill>
                  <a:schemeClr val="tx2"/>
                </a:solidFill>
              </a:defRPr>
            </a:lvl1pPr>
          </a:lstStyle>
          <a:p>
            <a:r>
              <a:rPr lang="en-US"/>
              <a:t>Confidential / Restricted / Public</a:t>
            </a:r>
          </a:p>
          <a:p>
            <a:r>
              <a:rPr lang="en-US"/>
              <a:t>Presentation or part title</a:t>
            </a:r>
            <a:endParaRPr lang="fr-FR"/>
          </a:p>
        </p:txBody>
      </p:sp>
      <p:sp>
        <p:nvSpPr>
          <p:cNvPr id="28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1676" y="3988487"/>
            <a:ext cx="906178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00">
                <a:solidFill>
                  <a:schemeClr val="tx2"/>
                </a:solidFill>
              </a:defRPr>
            </a:lvl1pPr>
          </a:lstStyle>
          <a:p>
            <a:fld id="{DA157721-41ED-6C40-8D63-D40E34B58088}" type="datetime1">
              <a:rPr lang="fr-FR" smtClean="0"/>
              <a:t>13/03/2019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63872753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Connector 15"/>
          <p:cNvCxnSpPr/>
          <p:nvPr userDrawn="1"/>
        </p:nvCxnSpPr>
        <p:spPr>
          <a:xfrm>
            <a:off x="4873205" y="1088121"/>
            <a:ext cx="0" cy="3637087"/>
          </a:xfrm>
          <a:prstGeom prst="line">
            <a:avLst/>
          </a:prstGeom>
          <a:ln w="635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240729" y="4725208"/>
            <a:ext cx="453452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2"/>
                </a:solidFill>
              </a:defRPr>
            </a:lvl1pPr>
          </a:lstStyle>
          <a:p>
            <a:fld id="{01F5D2D7-BF93-6348-8488-F08B04519FA8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35" name="Picture 34" descr="Logo Idemia_RVB gris.pn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8720" y="229060"/>
            <a:ext cx="465234" cy="389174"/>
          </a:xfrm>
          <a:prstGeom prst="rect">
            <a:avLst/>
          </a:prstGeom>
        </p:spPr>
      </p:pic>
      <p:sp>
        <p:nvSpPr>
          <p:cNvPr id="37" name="Title 1"/>
          <p:cNvSpPr>
            <a:spLocks noGrp="1"/>
          </p:cNvSpPr>
          <p:nvPr>
            <p:ph type="title" hasCustomPrompt="1"/>
          </p:nvPr>
        </p:nvSpPr>
        <p:spPr>
          <a:xfrm>
            <a:off x="842465" y="227980"/>
            <a:ext cx="8063422" cy="431322"/>
          </a:xfrm>
          <a:prstGeom prst="rect">
            <a:avLst/>
          </a:prstGeom>
        </p:spPr>
        <p:txBody>
          <a:bodyPr/>
          <a:lstStyle/>
          <a:p>
            <a:r>
              <a:rPr lang="fr-FR" dirty="0"/>
              <a:t>Click to </a:t>
            </a:r>
            <a:r>
              <a:rPr lang="fr-FR" dirty="0" err="1"/>
              <a:t>edit</a:t>
            </a:r>
            <a:r>
              <a:rPr lang="fr-FR" dirty="0"/>
              <a:t> </a:t>
            </a:r>
            <a:r>
              <a:rPr lang="fr-FR" dirty="0" err="1"/>
              <a:t>title</a:t>
            </a:r>
            <a:endParaRPr lang="fr-FR" dirty="0"/>
          </a:p>
        </p:txBody>
      </p:sp>
      <p:sp>
        <p:nvSpPr>
          <p:cNvPr id="38" name="Text Placeholder 2"/>
          <p:cNvSpPr>
            <a:spLocks noGrp="1"/>
          </p:cNvSpPr>
          <p:nvPr>
            <p:ph idx="1" hasCustomPrompt="1"/>
          </p:nvPr>
        </p:nvSpPr>
        <p:spPr>
          <a:xfrm>
            <a:off x="842464" y="1571342"/>
            <a:ext cx="3912774" cy="31538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fr-FR" dirty="0"/>
              <a:t>Click to </a:t>
            </a:r>
            <a:r>
              <a:rPr lang="fr-FR" dirty="0" err="1"/>
              <a:t>edit</a:t>
            </a:r>
            <a:r>
              <a:rPr lang="fr-FR" dirty="0"/>
              <a:t> </a:t>
            </a:r>
            <a:r>
              <a:rPr lang="fr-FR" dirty="0" err="1"/>
              <a:t>text</a:t>
            </a:r>
            <a:endParaRPr lang="fr-FR" dirty="0"/>
          </a:p>
          <a:p>
            <a:pPr lvl="1"/>
            <a:r>
              <a:rPr lang="fr-FR" dirty="0" err="1"/>
              <a:t>Text</a:t>
            </a:r>
            <a:r>
              <a:rPr lang="fr-FR" dirty="0"/>
              <a:t> second </a:t>
            </a:r>
            <a:r>
              <a:rPr lang="fr-FR" dirty="0" err="1"/>
              <a:t>level</a:t>
            </a:r>
            <a:endParaRPr lang="fr-FR" dirty="0"/>
          </a:p>
          <a:p>
            <a:pPr lvl="2"/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third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  <a:p>
            <a:pPr lvl="3"/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fourth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  <a:p>
            <a:pPr lvl="4"/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fifth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</p:txBody>
      </p:sp>
      <p:sp>
        <p:nvSpPr>
          <p:cNvPr id="26" name="Text Placeholder 2"/>
          <p:cNvSpPr>
            <a:spLocks noGrp="1"/>
          </p:cNvSpPr>
          <p:nvPr>
            <p:ph idx="29" hasCustomPrompt="1"/>
          </p:nvPr>
        </p:nvSpPr>
        <p:spPr>
          <a:xfrm>
            <a:off x="4993112" y="1571342"/>
            <a:ext cx="3912774" cy="31538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fr-FR" dirty="0"/>
              <a:t>Click to </a:t>
            </a:r>
            <a:r>
              <a:rPr lang="fr-FR" dirty="0" err="1"/>
              <a:t>edit</a:t>
            </a:r>
            <a:r>
              <a:rPr lang="fr-FR" dirty="0"/>
              <a:t> </a:t>
            </a:r>
            <a:r>
              <a:rPr lang="fr-FR" dirty="0" err="1"/>
              <a:t>text</a:t>
            </a:r>
            <a:endParaRPr lang="fr-FR" dirty="0"/>
          </a:p>
          <a:p>
            <a:pPr lvl="1"/>
            <a:r>
              <a:rPr lang="fr-FR" dirty="0" err="1"/>
              <a:t>Text</a:t>
            </a:r>
            <a:r>
              <a:rPr lang="fr-FR" dirty="0"/>
              <a:t> second </a:t>
            </a:r>
            <a:r>
              <a:rPr lang="fr-FR" dirty="0" err="1"/>
              <a:t>level</a:t>
            </a:r>
            <a:endParaRPr lang="fr-FR" dirty="0"/>
          </a:p>
          <a:p>
            <a:pPr lvl="2"/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third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  <a:p>
            <a:pPr lvl="3"/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fourth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  <a:p>
            <a:pPr lvl="4"/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fifth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</p:txBody>
      </p:sp>
      <p:sp>
        <p:nvSpPr>
          <p:cNvPr id="28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842462" y="985143"/>
            <a:ext cx="3912775" cy="496641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buNone/>
              <a:defRPr sz="2400" b="1" baseline="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fr-FR" dirty="0"/>
              <a:t>Main </a:t>
            </a:r>
            <a:r>
              <a:rPr lang="fr-FR" dirty="0" err="1"/>
              <a:t>title</a:t>
            </a:r>
            <a:endParaRPr lang="fr-FR" dirty="0"/>
          </a:p>
        </p:txBody>
      </p:sp>
      <p:sp>
        <p:nvSpPr>
          <p:cNvPr id="29" name="Text Placeholder 4"/>
          <p:cNvSpPr>
            <a:spLocks noGrp="1"/>
          </p:cNvSpPr>
          <p:nvPr>
            <p:ph type="body" sz="quarter" idx="30" hasCustomPrompt="1"/>
          </p:nvPr>
        </p:nvSpPr>
        <p:spPr>
          <a:xfrm>
            <a:off x="4993110" y="985143"/>
            <a:ext cx="3912775" cy="496641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buNone/>
              <a:defRPr sz="2400" b="1" baseline="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fr-FR" dirty="0"/>
              <a:t>Main </a:t>
            </a:r>
            <a:r>
              <a:rPr lang="fr-FR" dirty="0" err="1"/>
              <a:t>title</a:t>
            </a:r>
            <a:endParaRPr lang="fr-FR" dirty="0"/>
          </a:p>
        </p:txBody>
      </p:sp>
      <p:cxnSp>
        <p:nvCxnSpPr>
          <p:cNvPr id="25" name="Straight Connector 24"/>
          <p:cNvCxnSpPr/>
          <p:nvPr userDrawn="1"/>
        </p:nvCxnSpPr>
        <p:spPr>
          <a:xfrm>
            <a:off x="936176" y="807513"/>
            <a:ext cx="7969710" cy="0"/>
          </a:xfrm>
          <a:prstGeom prst="line">
            <a:avLst/>
          </a:prstGeom>
          <a:ln w="3810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9" name="Picture 18" descr="bandeau pied de page OK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916" y="797845"/>
            <a:ext cx="463265" cy="3791459"/>
          </a:xfrm>
          <a:prstGeom prst="rect">
            <a:avLst/>
          </a:prstGeom>
        </p:spPr>
      </p:pic>
      <p:sp>
        <p:nvSpPr>
          <p:cNvPr id="30" name="Footer Placeholder 1"/>
          <p:cNvSpPr>
            <a:spLocks noGrp="1"/>
          </p:cNvSpPr>
          <p:nvPr>
            <p:ph type="ftr" sz="quarter" idx="3"/>
          </p:nvPr>
        </p:nvSpPr>
        <p:spPr>
          <a:xfrm rot="16200000">
            <a:off x="-251665" y="1353028"/>
            <a:ext cx="1432862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00">
                <a:solidFill>
                  <a:schemeClr val="tx2"/>
                </a:solidFill>
              </a:defRPr>
            </a:lvl1pPr>
          </a:lstStyle>
          <a:p>
            <a:r>
              <a:rPr lang="en-US"/>
              <a:t>Confidential / Restricted / Public</a:t>
            </a:r>
          </a:p>
          <a:p>
            <a:r>
              <a:rPr lang="en-US"/>
              <a:t>Presentation or part title</a:t>
            </a:r>
            <a:endParaRPr lang="fr-FR"/>
          </a:p>
        </p:txBody>
      </p:sp>
      <p:sp>
        <p:nvSpPr>
          <p:cNvPr id="31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1676" y="3988487"/>
            <a:ext cx="906178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00">
                <a:solidFill>
                  <a:schemeClr val="tx2"/>
                </a:solidFill>
              </a:defRPr>
            </a:lvl1pPr>
          </a:lstStyle>
          <a:p>
            <a:fld id="{B72A07A7-2C7D-8F4E-BAD8-92D276B13E0D}" type="datetime1">
              <a:rPr lang="fr-FR" smtClean="0"/>
              <a:t>13/03/2019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294137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42465" y="227980"/>
            <a:ext cx="8063422" cy="43132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to </a:t>
            </a:r>
            <a:r>
              <a:rPr lang="fr-FR" dirty="0" err="1"/>
              <a:t>edit</a:t>
            </a:r>
            <a:r>
              <a:rPr lang="fr-FR" dirty="0"/>
              <a:t> </a:t>
            </a:r>
            <a:r>
              <a:rPr lang="fr-FR" dirty="0" err="1"/>
              <a:t>title</a:t>
            </a:r>
            <a:endParaRPr lang="fr-FR" dirty="0"/>
          </a:p>
        </p:txBody>
      </p:sp>
      <p:sp>
        <p:nvSpPr>
          <p:cNvPr id="40" name="Text Placeholder 2"/>
          <p:cNvSpPr>
            <a:spLocks noGrp="1"/>
          </p:cNvSpPr>
          <p:nvPr>
            <p:ph idx="1" hasCustomPrompt="1"/>
          </p:nvPr>
        </p:nvSpPr>
        <p:spPr>
          <a:xfrm>
            <a:off x="842464" y="985142"/>
            <a:ext cx="8063423" cy="37400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fr-FR" dirty="0"/>
              <a:t>Click to </a:t>
            </a:r>
            <a:r>
              <a:rPr lang="fr-FR" dirty="0" err="1"/>
              <a:t>edit</a:t>
            </a:r>
            <a:r>
              <a:rPr lang="fr-FR" dirty="0"/>
              <a:t> </a:t>
            </a:r>
            <a:r>
              <a:rPr lang="fr-FR" dirty="0" err="1"/>
              <a:t>text</a:t>
            </a:r>
            <a:endParaRPr lang="fr-FR" dirty="0"/>
          </a:p>
          <a:p>
            <a:pPr lvl="1"/>
            <a:r>
              <a:rPr lang="fr-FR" dirty="0" err="1"/>
              <a:t>Text</a:t>
            </a:r>
            <a:r>
              <a:rPr lang="fr-FR" dirty="0"/>
              <a:t> second </a:t>
            </a:r>
            <a:r>
              <a:rPr lang="fr-FR" dirty="0" err="1"/>
              <a:t>level</a:t>
            </a:r>
            <a:endParaRPr lang="fr-FR" dirty="0"/>
          </a:p>
          <a:p>
            <a:pPr lvl="2"/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third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  <a:p>
            <a:pPr lvl="3"/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fourth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  <a:p>
            <a:pPr lvl="4"/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fifth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</p:txBody>
      </p:sp>
      <p:sp>
        <p:nvSpPr>
          <p:cNvPr id="35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240729" y="4725208"/>
            <a:ext cx="453452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2"/>
                </a:solidFill>
              </a:defRPr>
            </a:lvl1pPr>
          </a:lstStyle>
          <a:p>
            <a:fld id="{01F5D2D7-BF93-6348-8488-F08B04519FA8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16" name="Picture 15" descr="Logo Idemia_RVB gris.pn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8720" y="229060"/>
            <a:ext cx="465234" cy="389174"/>
          </a:xfrm>
          <a:prstGeom prst="rect">
            <a:avLst/>
          </a:prstGeom>
        </p:spPr>
      </p:pic>
      <p:cxnSp>
        <p:nvCxnSpPr>
          <p:cNvPr id="14" name="Straight Connector 13"/>
          <p:cNvCxnSpPr/>
          <p:nvPr userDrawn="1"/>
        </p:nvCxnSpPr>
        <p:spPr>
          <a:xfrm>
            <a:off x="936176" y="807513"/>
            <a:ext cx="7969710" cy="0"/>
          </a:xfrm>
          <a:prstGeom prst="line">
            <a:avLst/>
          </a:prstGeom>
          <a:ln w="3810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bandeau pied de page OK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916" y="797845"/>
            <a:ext cx="463265" cy="3791459"/>
          </a:xfrm>
          <a:prstGeom prst="rect">
            <a:avLst/>
          </a:prstGeom>
        </p:spPr>
      </p:pic>
      <p:sp>
        <p:nvSpPr>
          <p:cNvPr id="18" name="Footer Placeholder 1"/>
          <p:cNvSpPr>
            <a:spLocks noGrp="1"/>
          </p:cNvSpPr>
          <p:nvPr>
            <p:ph type="ftr" sz="quarter" idx="3"/>
          </p:nvPr>
        </p:nvSpPr>
        <p:spPr>
          <a:xfrm rot="16200000">
            <a:off x="-251665" y="1353028"/>
            <a:ext cx="1432862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00">
                <a:solidFill>
                  <a:schemeClr val="tx2"/>
                </a:solidFill>
              </a:defRPr>
            </a:lvl1pPr>
          </a:lstStyle>
          <a:p>
            <a:r>
              <a:rPr lang="en-US"/>
              <a:t>Confidential / Restricted / Public</a:t>
            </a:r>
          </a:p>
          <a:p>
            <a:r>
              <a:rPr lang="en-US"/>
              <a:t>Presentation or part title</a:t>
            </a:r>
            <a:endParaRPr lang="fr-FR"/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1676" y="3988487"/>
            <a:ext cx="906178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00">
                <a:solidFill>
                  <a:schemeClr val="tx2"/>
                </a:solidFill>
              </a:defRPr>
            </a:lvl1pPr>
          </a:lstStyle>
          <a:p>
            <a:fld id="{407BDD68-A009-394B-BC3C-DB026E3EA017}" type="datetime1">
              <a:rPr lang="fr-FR" smtClean="0"/>
              <a:t>13/03/2019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28705347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842463" y="985142"/>
            <a:ext cx="3559777" cy="1278797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buNone/>
              <a:defRPr sz="2400" b="1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fr-FR" dirty="0"/>
              <a:t>Page </a:t>
            </a:r>
            <a:r>
              <a:rPr lang="fr-FR" dirty="0" err="1"/>
              <a:t>title</a:t>
            </a:r>
            <a:r>
              <a:rPr lang="fr-FR" dirty="0"/>
              <a:t> on </a:t>
            </a:r>
            <a:r>
              <a:rPr lang="fr-FR" dirty="0" err="1"/>
              <a:t>two</a:t>
            </a:r>
            <a:r>
              <a:rPr lang="fr-FR" dirty="0"/>
              <a:t> or </a:t>
            </a:r>
            <a:r>
              <a:rPr lang="fr-FR" dirty="0" err="1"/>
              <a:t>three</a:t>
            </a:r>
            <a:r>
              <a:rPr lang="fr-FR" dirty="0"/>
              <a:t> </a:t>
            </a:r>
            <a:r>
              <a:rPr lang="fr-FR" dirty="0" err="1"/>
              <a:t>lines</a:t>
            </a:r>
            <a:r>
              <a:rPr lang="fr-FR" dirty="0"/>
              <a:t> maximum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7" hasCustomPrompt="1"/>
          </p:nvPr>
        </p:nvSpPr>
        <p:spPr>
          <a:xfrm>
            <a:off x="936176" y="2573338"/>
            <a:ext cx="3462265" cy="2152650"/>
          </a:xfrm>
          <a:prstGeom prst="rect">
            <a:avLst/>
          </a:prstGeom>
          <a:solidFill>
            <a:srgbClr val="D9D9D9"/>
          </a:solidFill>
        </p:spPr>
        <p:txBody>
          <a:bodyPr vert="horz"/>
          <a:lstStyle>
            <a:lvl1pPr marL="0" indent="0" algn="l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fr-FR"/>
              <a:t>IMAGE</a:t>
            </a:r>
          </a:p>
        </p:txBody>
      </p:sp>
      <p:sp>
        <p:nvSpPr>
          <p:cNvPr id="38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4886235" y="3767974"/>
            <a:ext cx="3078135" cy="958014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  <a:lvl2pPr marL="0" indent="0">
              <a:spcAft>
                <a:spcPts val="600"/>
              </a:spcAft>
              <a:buNone/>
              <a:defRPr sz="1300">
                <a:solidFill>
                  <a:srgbClr val="320086"/>
                </a:solidFill>
              </a:defRPr>
            </a:lvl2pPr>
            <a:lvl3pPr marL="176213" indent="-84138">
              <a:buFont typeface="Modern No. 20"/>
              <a:buChar char="&gt;"/>
              <a:defRPr sz="1100">
                <a:solidFill>
                  <a:schemeClr val="bg1">
                    <a:lumMod val="50000"/>
                  </a:schemeClr>
                </a:solidFill>
              </a:defRPr>
            </a:lvl3pPr>
            <a:lvl4pPr marL="269875" indent="-93663">
              <a:buFont typeface="Arial"/>
              <a:buChar char="•"/>
              <a:defRPr sz="1000" baseline="0">
                <a:solidFill>
                  <a:srgbClr val="7F7F7F"/>
                </a:solidFill>
              </a:defRPr>
            </a:lvl4pPr>
            <a:lvl5pPr marL="361950" indent="-92075">
              <a:buFont typeface="Arial"/>
              <a:buChar char="-"/>
              <a:defRPr sz="900">
                <a:solidFill>
                  <a:srgbClr val="7F7F7F"/>
                </a:solidFill>
              </a:defRPr>
            </a:lvl5pPr>
          </a:lstStyle>
          <a:p>
            <a:pPr lvl="0"/>
            <a:r>
              <a:rPr lang="fr-FR" dirty="0" err="1"/>
              <a:t>Highlighted</a:t>
            </a:r>
            <a:r>
              <a:rPr lang="fr-FR" dirty="0"/>
              <a:t> content.</a:t>
            </a:r>
          </a:p>
        </p:txBody>
      </p:sp>
      <p:sp>
        <p:nvSpPr>
          <p:cNvPr id="35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240729" y="4725208"/>
            <a:ext cx="453452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2"/>
                </a:solidFill>
              </a:defRPr>
            </a:lvl1pPr>
          </a:lstStyle>
          <a:p>
            <a:fld id="{01F5D2D7-BF93-6348-8488-F08B04519FA8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36" name="Picture 35" descr="Logo Idemia_RVB gris.pn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8720" y="229060"/>
            <a:ext cx="465234" cy="389174"/>
          </a:xfrm>
          <a:prstGeom prst="rect">
            <a:avLst/>
          </a:prstGeom>
        </p:spPr>
      </p:pic>
      <p:sp>
        <p:nvSpPr>
          <p:cNvPr id="39" name="Title 1"/>
          <p:cNvSpPr>
            <a:spLocks noGrp="1"/>
          </p:cNvSpPr>
          <p:nvPr>
            <p:ph type="title" hasCustomPrompt="1"/>
          </p:nvPr>
        </p:nvSpPr>
        <p:spPr>
          <a:xfrm>
            <a:off x="842465" y="227980"/>
            <a:ext cx="8063422" cy="431322"/>
          </a:xfrm>
          <a:prstGeom prst="rect">
            <a:avLst/>
          </a:prstGeom>
        </p:spPr>
        <p:txBody>
          <a:bodyPr/>
          <a:lstStyle/>
          <a:p>
            <a:r>
              <a:rPr lang="fr-FR" dirty="0"/>
              <a:t>Click to </a:t>
            </a:r>
            <a:r>
              <a:rPr lang="fr-FR" dirty="0" err="1"/>
              <a:t>edit</a:t>
            </a:r>
            <a:r>
              <a:rPr lang="fr-FR" dirty="0"/>
              <a:t> </a:t>
            </a:r>
            <a:r>
              <a:rPr lang="fr-FR" dirty="0" err="1"/>
              <a:t>title</a:t>
            </a:r>
            <a:endParaRPr lang="fr-FR" dirty="0"/>
          </a:p>
        </p:txBody>
      </p:sp>
      <p:sp>
        <p:nvSpPr>
          <p:cNvPr id="43" name="Text Placeholder 2"/>
          <p:cNvSpPr>
            <a:spLocks noGrp="1"/>
          </p:cNvSpPr>
          <p:nvPr>
            <p:ph idx="28" hasCustomPrompt="1"/>
          </p:nvPr>
        </p:nvSpPr>
        <p:spPr>
          <a:xfrm>
            <a:off x="4757023" y="986968"/>
            <a:ext cx="4148863" cy="20265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lang="fr-FR" sz="1600" noProof="1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 lang="fr-FR" sz="1400" kern="1200" noProof="1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>
              <a:defRPr lang="fr-FR" sz="1100" kern="1200" noProof="1" smtClean="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>
              <a:defRPr lang="fr-FR" sz="1000" kern="1200" baseline="0" noProof="1" smtClean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>
              <a:defRPr lang="fr-FR" sz="900" kern="1200" noProof="1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fr-FR" dirty="0"/>
              <a:t>Click to </a:t>
            </a:r>
            <a:r>
              <a:rPr lang="fr-FR" dirty="0" err="1"/>
              <a:t>edit</a:t>
            </a:r>
            <a:r>
              <a:rPr lang="fr-FR" dirty="0"/>
              <a:t> </a:t>
            </a:r>
            <a:r>
              <a:rPr lang="fr-FR" dirty="0" err="1"/>
              <a:t>text</a:t>
            </a:r>
            <a:endParaRPr lang="fr-FR" dirty="0"/>
          </a:p>
          <a:p>
            <a:pPr lvl="1"/>
            <a:r>
              <a:rPr lang="fr-FR" dirty="0" err="1"/>
              <a:t>Text</a:t>
            </a:r>
            <a:r>
              <a:rPr lang="fr-FR" dirty="0"/>
              <a:t> second </a:t>
            </a:r>
            <a:r>
              <a:rPr lang="fr-FR" dirty="0" err="1"/>
              <a:t>level</a:t>
            </a:r>
            <a:endParaRPr lang="fr-FR" dirty="0"/>
          </a:p>
          <a:p>
            <a:pPr lvl="2"/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third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  <a:p>
            <a:pPr lvl="3"/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fourth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  <a:p>
            <a:pPr lvl="4"/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fifth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</p:txBody>
      </p:sp>
      <p:cxnSp>
        <p:nvCxnSpPr>
          <p:cNvPr id="20" name="Straight Connector 19"/>
          <p:cNvCxnSpPr/>
          <p:nvPr userDrawn="1"/>
        </p:nvCxnSpPr>
        <p:spPr>
          <a:xfrm>
            <a:off x="936176" y="807513"/>
            <a:ext cx="7969710" cy="0"/>
          </a:xfrm>
          <a:prstGeom prst="line">
            <a:avLst/>
          </a:prstGeom>
          <a:ln w="3810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8" name="Picture 17" descr="bandeau pied de page OK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916" y="797845"/>
            <a:ext cx="463265" cy="3791459"/>
          </a:xfrm>
          <a:prstGeom prst="rect">
            <a:avLst/>
          </a:prstGeom>
        </p:spPr>
      </p:pic>
      <p:sp>
        <p:nvSpPr>
          <p:cNvPr id="24" name="Footer Placeholder 1"/>
          <p:cNvSpPr>
            <a:spLocks noGrp="1"/>
          </p:cNvSpPr>
          <p:nvPr>
            <p:ph type="ftr" sz="quarter" idx="3"/>
          </p:nvPr>
        </p:nvSpPr>
        <p:spPr>
          <a:xfrm rot="16200000">
            <a:off x="-251665" y="1353028"/>
            <a:ext cx="1432862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00">
                <a:solidFill>
                  <a:schemeClr val="tx2"/>
                </a:solidFill>
              </a:defRPr>
            </a:lvl1pPr>
          </a:lstStyle>
          <a:p>
            <a:r>
              <a:rPr lang="en-US"/>
              <a:t>Confidential / Restricted / Public</a:t>
            </a:r>
          </a:p>
          <a:p>
            <a:r>
              <a:rPr lang="en-US"/>
              <a:t>Presentation or part title</a:t>
            </a:r>
            <a:endParaRPr lang="fr-FR"/>
          </a:p>
        </p:txBody>
      </p:sp>
      <p:sp>
        <p:nvSpPr>
          <p:cNvPr id="27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1676" y="3988487"/>
            <a:ext cx="906178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00">
                <a:solidFill>
                  <a:schemeClr val="tx2"/>
                </a:solidFill>
              </a:defRPr>
            </a:lvl1pPr>
          </a:lstStyle>
          <a:p>
            <a:fld id="{880C7E94-8DB7-EE4D-ABDE-D31558DD9A3A}" type="datetime1">
              <a:rPr lang="fr-FR" smtClean="0"/>
              <a:t>13/03/2019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77196086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240729" y="4725208"/>
            <a:ext cx="453452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2"/>
                </a:solidFill>
              </a:defRPr>
            </a:lvl1pPr>
          </a:lstStyle>
          <a:p>
            <a:fld id="{01F5D2D7-BF93-6348-8488-F08B04519FA8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36" name="Picture 35" descr="Logo Idemia_RVB gris.pn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8720" y="229060"/>
            <a:ext cx="465234" cy="389174"/>
          </a:xfrm>
          <a:prstGeom prst="rect">
            <a:avLst/>
          </a:prstGeom>
        </p:spPr>
      </p:pic>
      <p:sp>
        <p:nvSpPr>
          <p:cNvPr id="39" name="Title 1"/>
          <p:cNvSpPr>
            <a:spLocks noGrp="1"/>
          </p:cNvSpPr>
          <p:nvPr>
            <p:ph type="title" hasCustomPrompt="1"/>
          </p:nvPr>
        </p:nvSpPr>
        <p:spPr>
          <a:xfrm>
            <a:off x="842465" y="227980"/>
            <a:ext cx="8063422" cy="431322"/>
          </a:xfrm>
          <a:prstGeom prst="rect">
            <a:avLst/>
          </a:prstGeom>
        </p:spPr>
        <p:txBody>
          <a:bodyPr/>
          <a:lstStyle/>
          <a:p>
            <a:r>
              <a:rPr lang="fr-FR" dirty="0"/>
              <a:t>Click to </a:t>
            </a:r>
            <a:r>
              <a:rPr lang="fr-FR" dirty="0" err="1"/>
              <a:t>edit</a:t>
            </a:r>
            <a:r>
              <a:rPr lang="fr-FR" dirty="0"/>
              <a:t> </a:t>
            </a:r>
            <a:r>
              <a:rPr lang="fr-FR" dirty="0" err="1"/>
              <a:t>title</a:t>
            </a:r>
            <a:endParaRPr lang="fr-FR" dirty="0"/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936176" y="807513"/>
            <a:ext cx="7969710" cy="0"/>
          </a:xfrm>
          <a:prstGeom prst="line">
            <a:avLst/>
          </a:prstGeom>
          <a:ln w="3810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bandeau pied de page OK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916" y="797845"/>
            <a:ext cx="463265" cy="3791459"/>
          </a:xfrm>
          <a:prstGeom prst="rect">
            <a:avLst/>
          </a:prstGeom>
        </p:spPr>
      </p:pic>
      <p:sp>
        <p:nvSpPr>
          <p:cNvPr id="16" name="Footer Placeholder 1"/>
          <p:cNvSpPr>
            <a:spLocks noGrp="1"/>
          </p:cNvSpPr>
          <p:nvPr>
            <p:ph type="ftr" sz="quarter" idx="3"/>
          </p:nvPr>
        </p:nvSpPr>
        <p:spPr>
          <a:xfrm rot="16200000">
            <a:off x="-251665" y="1353028"/>
            <a:ext cx="1432862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00">
                <a:solidFill>
                  <a:schemeClr val="tx2"/>
                </a:solidFill>
              </a:defRPr>
            </a:lvl1pPr>
          </a:lstStyle>
          <a:p>
            <a:r>
              <a:rPr lang="en-US"/>
              <a:t>Confidential / Restricted / Public</a:t>
            </a:r>
          </a:p>
          <a:p>
            <a:r>
              <a:rPr lang="en-US"/>
              <a:t>Presentation or part title</a:t>
            </a:r>
            <a:endParaRPr lang="fr-FR"/>
          </a:p>
        </p:txBody>
      </p:sp>
      <p:sp>
        <p:nvSpPr>
          <p:cNvPr id="17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1676" y="3988487"/>
            <a:ext cx="906178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00">
                <a:solidFill>
                  <a:schemeClr val="tx2"/>
                </a:solidFill>
              </a:defRPr>
            </a:lvl1pPr>
          </a:lstStyle>
          <a:p>
            <a:fld id="{7C371621-08E2-D244-A456-62493C34BD8C}" type="datetime1">
              <a:rPr lang="fr-FR" smtClean="0"/>
              <a:t>13/03/2019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88184660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240729" y="4725208"/>
            <a:ext cx="453452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2"/>
                </a:solidFill>
              </a:defRPr>
            </a:lvl1pPr>
          </a:lstStyle>
          <a:p>
            <a:fld id="{01F5D2D7-BF93-6348-8488-F08B04519FA8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11" name="Picture 10" descr="Logo Idemia_RVB gris.pn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8720" y="229060"/>
            <a:ext cx="465234" cy="389174"/>
          </a:xfrm>
          <a:prstGeom prst="rect">
            <a:avLst/>
          </a:prstGeom>
        </p:spPr>
      </p:pic>
      <p:pic>
        <p:nvPicPr>
          <p:cNvPr id="12" name="Picture 11" descr="bandeau pied de page OK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916" y="797845"/>
            <a:ext cx="463265" cy="3791459"/>
          </a:xfrm>
          <a:prstGeom prst="rect">
            <a:avLst/>
          </a:prstGeom>
        </p:spPr>
      </p:pic>
      <p:sp>
        <p:nvSpPr>
          <p:cNvPr id="13" name="Footer Placeholder 1"/>
          <p:cNvSpPr>
            <a:spLocks noGrp="1"/>
          </p:cNvSpPr>
          <p:nvPr>
            <p:ph type="ftr" sz="quarter" idx="3"/>
          </p:nvPr>
        </p:nvSpPr>
        <p:spPr>
          <a:xfrm rot="16200000">
            <a:off x="-251665" y="1353028"/>
            <a:ext cx="1432862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00">
                <a:solidFill>
                  <a:schemeClr val="tx2"/>
                </a:solidFill>
              </a:defRPr>
            </a:lvl1pPr>
          </a:lstStyle>
          <a:p>
            <a:r>
              <a:rPr lang="en-US"/>
              <a:t>Confidential / Restricted / Public</a:t>
            </a:r>
          </a:p>
          <a:p>
            <a:r>
              <a:rPr lang="en-US"/>
              <a:t>Presentation or part title</a:t>
            </a:r>
            <a:endParaRPr lang="fr-FR"/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1676" y="3988487"/>
            <a:ext cx="906178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00">
                <a:solidFill>
                  <a:schemeClr val="tx2"/>
                </a:solidFill>
              </a:defRPr>
            </a:lvl1pPr>
          </a:lstStyle>
          <a:p>
            <a:fld id="{841CA681-1E4A-134F-B125-52804F3FACAE}" type="datetime1">
              <a:rPr lang="fr-FR" smtClean="0"/>
              <a:t>13/03/2019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73768253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ext Placeholder 2"/>
          <p:cNvSpPr>
            <a:spLocks noGrp="1"/>
          </p:cNvSpPr>
          <p:nvPr>
            <p:ph idx="28" hasCustomPrompt="1"/>
          </p:nvPr>
        </p:nvSpPr>
        <p:spPr>
          <a:xfrm>
            <a:off x="3256265" y="986967"/>
            <a:ext cx="5649621" cy="37376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lang="fr-FR" sz="1600" noProof="1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 lang="fr-FR" sz="1400" kern="1200" noProof="1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>
              <a:defRPr lang="fr-FR" sz="1100" kern="1200" noProof="1" smtClean="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>
              <a:defRPr lang="fr-FR" sz="1000" kern="1200" baseline="0" noProof="1" smtClean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>
              <a:defRPr lang="fr-FR" sz="900" kern="1200" noProof="1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fr-FR" dirty="0"/>
              <a:t>Click to </a:t>
            </a:r>
            <a:r>
              <a:rPr lang="fr-FR" dirty="0" err="1"/>
              <a:t>edit</a:t>
            </a:r>
            <a:r>
              <a:rPr lang="fr-FR" dirty="0"/>
              <a:t> </a:t>
            </a:r>
            <a:r>
              <a:rPr lang="fr-FR" dirty="0" err="1"/>
              <a:t>text</a:t>
            </a:r>
            <a:endParaRPr lang="fr-FR" dirty="0"/>
          </a:p>
          <a:p>
            <a:pPr lvl="1"/>
            <a:r>
              <a:rPr lang="fr-FR" dirty="0" err="1"/>
              <a:t>Text</a:t>
            </a:r>
            <a:r>
              <a:rPr lang="fr-FR" dirty="0"/>
              <a:t> second </a:t>
            </a:r>
            <a:r>
              <a:rPr lang="fr-FR" dirty="0" err="1"/>
              <a:t>level</a:t>
            </a:r>
            <a:endParaRPr lang="fr-FR" dirty="0"/>
          </a:p>
          <a:p>
            <a:pPr lvl="2"/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third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  <a:p>
            <a:pPr lvl="3"/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fourth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  <a:p>
            <a:pPr lvl="4"/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fifth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</p:txBody>
      </p:sp>
      <p:sp>
        <p:nvSpPr>
          <p:cNvPr id="34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240729" y="4725208"/>
            <a:ext cx="453452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2"/>
                </a:solidFill>
              </a:defRPr>
            </a:lvl1pPr>
          </a:lstStyle>
          <a:p>
            <a:fld id="{01F5D2D7-BF93-6348-8488-F08B04519FA8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35" name="Picture 34" descr="Logo Idemia_RVB gris.pn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8720" y="229060"/>
            <a:ext cx="465234" cy="389174"/>
          </a:xfrm>
          <a:prstGeom prst="rect">
            <a:avLst/>
          </a:prstGeom>
        </p:spPr>
      </p:pic>
      <p:sp>
        <p:nvSpPr>
          <p:cNvPr id="37" name="Title 1"/>
          <p:cNvSpPr>
            <a:spLocks noGrp="1"/>
          </p:cNvSpPr>
          <p:nvPr>
            <p:ph type="title" hasCustomPrompt="1"/>
          </p:nvPr>
        </p:nvSpPr>
        <p:spPr>
          <a:xfrm>
            <a:off x="842465" y="227980"/>
            <a:ext cx="8063422" cy="431322"/>
          </a:xfrm>
          <a:prstGeom prst="rect">
            <a:avLst/>
          </a:prstGeom>
        </p:spPr>
        <p:txBody>
          <a:bodyPr/>
          <a:lstStyle/>
          <a:p>
            <a:r>
              <a:rPr lang="fr-FR" dirty="0"/>
              <a:t>Click to </a:t>
            </a:r>
            <a:r>
              <a:rPr lang="fr-FR" dirty="0" err="1"/>
              <a:t>edit</a:t>
            </a:r>
            <a:r>
              <a:rPr lang="fr-FR" dirty="0"/>
              <a:t> </a:t>
            </a:r>
            <a:r>
              <a:rPr lang="fr-FR" dirty="0" err="1"/>
              <a:t>title</a:t>
            </a:r>
            <a:endParaRPr lang="fr-FR" dirty="0"/>
          </a:p>
        </p:txBody>
      </p:sp>
      <p:sp>
        <p:nvSpPr>
          <p:cNvPr id="26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936176" y="3767974"/>
            <a:ext cx="2165417" cy="958014"/>
          </a:xfrm>
          <a:prstGeom prst="rect">
            <a:avLst/>
          </a:prstGeom>
        </p:spPr>
        <p:txBody>
          <a:bodyPr vert="horz" anchor="b">
            <a:normAutofit/>
          </a:bodyPr>
          <a:lstStyle>
            <a:lvl1pPr marL="0" indent="0" algn="r">
              <a:buNone/>
              <a:defRPr sz="1200" i="1" baseline="0">
                <a:solidFill>
                  <a:schemeClr val="bg1"/>
                </a:solidFill>
              </a:defRPr>
            </a:lvl1pPr>
            <a:lvl2pPr marL="0" indent="0">
              <a:spcAft>
                <a:spcPts val="600"/>
              </a:spcAft>
              <a:buNone/>
              <a:defRPr sz="1300">
                <a:solidFill>
                  <a:srgbClr val="320086"/>
                </a:solidFill>
              </a:defRPr>
            </a:lvl2pPr>
            <a:lvl3pPr marL="176213" indent="-84138">
              <a:buFont typeface="Modern No. 20"/>
              <a:buChar char="&gt;"/>
              <a:defRPr sz="1100">
                <a:solidFill>
                  <a:schemeClr val="bg1">
                    <a:lumMod val="50000"/>
                  </a:schemeClr>
                </a:solidFill>
              </a:defRPr>
            </a:lvl3pPr>
            <a:lvl4pPr marL="269875" indent="-93663">
              <a:buFont typeface="Arial"/>
              <a:buChar char="•"/>
              <a:defRPr sz="1000" baseline="0">
                <a:solidFill>
                  <a:srgbClr val="7F7F7F"/>
                </a:solidFill>
              </a:defRPr>
            </a:lvl4pPr>
            <a:lvl5pPr marL="361950" indent="-92075">
              <a:buFont typeface="Arial"/>
              <a:buChar char="-"/>
              <a:defRPr sz="900">
                <a:solidFill>
                  <a:srgbClr val="7F7F7F"/>
                </a:solidFill>
              </a:defRPr>
            </a:lvl5pPr>
          </a:lstStyle>
          <a:p>
            <a:pPr lvl="0"/>
            <a:r>
              <a:rPr lang="fr-FR" dirty="0"/>
              <a:t>Caption.</a:t>
            </a:r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936176" y="807513"/>
            <a:ext cx="7969710" cy="0"/>
          </a:xfrm>
          <a:prstGeom prst="line">
            <a:avLst/>
          </a:prstGeom>
          <a:ln w="3810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Picture 16" descr="bandeau pied de page OK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916" y="797845"/>
            <a:ext cx="463265" cy="3791459"/>
          </a:xfrm>
          <a:prstGeom prst="rect">
            <a:avLst/>
          </a:prstGeom>
        </p:spPr>
      </p:pic>
      <p:sp>
        <p:nvSpPr>
          <p:cNvPr id="18" name="Footer Placeholder 1"/>
          <p:cNvSpPr>
            <a:spLocks noGrp="1"/>
          </p:cNvSpPr>
          <p:nvPr>
            <p:ph type="ftr" sz="quarter" idx="3"/>
          </p:nvPr>
        </p:nvSpPr>
        <p:spPr>
          <a:xfrm rot="16200000">
            <a:off x="-251665" y="1353028"/>
            <a:ext cx="1432862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00">
                <a:solidFill>
                  <a:schemeClr val="tx2"/>
                </a:solidFill>
              </a:defRPr>
            </a:lvl1pPr>
          </a:lstStyle>
          <a:p>
            <a:r>
              <a:rPr lang="en-US"/>
              <a:t>Confidential / Restricted / Public</a:t>
            </a:r>
          </a:p>
          <a:p>
            <a:r>
              <a:rPr lang="en-US"/>
              <a:t>Presentation or part title</a:t>
            </a:r>
            <a:endParaRPr lang="fr-FR"/>
          </a:p>
        </p:txBody>
      </p:sp>
      <p:sp>
        <p:nvSpPr>
          <p:cNvPr id="19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1676" y="3988487"/>
            <a:ext cx="906178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00">
                <a:solidFill>
                  <a:schemeClr val="tx2"/>
                </a:solidFill>
              </a:defRPr>
            </a:lvl1pPr>
          </a:lstStyle>
          <a:p>
            <a:fld id="{FB94EBCE-2795-C14E-9102-21AE911C6CB1}" type="datetime1">
              <a:rPr lang="fr-FR" smtClean="0"/>
              <a:t>13/03/2019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42566758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240729" y="4725208"/>
            <a:ext cx="453452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2"/>
                </a:solidFill>
              </a:defRPr>
            </a:lvl1pPr>
          </a:lstStyle>
          <a:p>
            <a:fld id="{01F5D2D7-BF93-6348-8488-F08B04519FA8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35" name="Picture 34" descr="Logo Idemia_RVB gris.pn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8720" y="229060"/>
            <a:ext cx="465234" cy="389174"/>
          </a:xfrm>
          <a:prstGeom prst="rect">
            <a:avLst/>
          </a:prstGeom>
        </p:spPr>
      </p:pic>
      <p:sp>
        <p:nvSpPr>
          <p:cNvPr id="37" name="Title 1"/>
          <p:cNvSpPr>
            <a:spLocks noGrp="1"/>
          </p:cNvSpPr>
          <p:nvPr>
            <p:ph type="title" hasCustomPrompt="1"/>
          </p:nvPr>
        </p:nvSpPr>
        <p:spPr>
          <a:xfrm>
            <a:off x="842465" y="227980"/>
            <a:ext cx="8063422" cy="431322"/>
          </a:xfrm>
          <a:prstGeom prst="rect">
            <a:avLst/>
          </a:prstGeom>
        </p:spPr>
        <p:txBody>
          <a:bodyPr/>
          <a:lstStyle/>
          <a:p>
            <a:r>
              <a:rPr lang="fr-FR" dirty="0"/>
              <a:t>Click to </a:t>
            </a:r>
            <a:r>
              <a:rPr lang="fr-FR" dirty="0" err="1"/>
              <a:t>edit</a:t>
            </a:r>
            <a:r>
              <a:rPr lang="fr-FR" dirty="0"/>
              <a:t> </a:t>
            </a:r>
            <a:r>
              <a:rPr lang="fr-FR" dirty="0" err="1"/>
              <a:t>title</a:t>
            </a:r>
            <a:endParaRPr lang="fr-FR" dirty="0"/>
          </a:p>
        </p:txBody>
      </p:sp>
      <p:sp>
        <p:nvSpPr>
          <p:cNvPr id="26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936176" y="3767974"/>
            <a:ext cx="2165417" cy="958014"/>
          </a:xfrm>
          <a:prstGeom prst="rect">
            <a:avLst/>
          </a:prstGeom>
        </p:spPr>
        <p:txBody>
          <a:bodyPr vert="horz" anchor="b">
            <a:normAutofit/>
          </a:bodyPr>
          <a:lstStyle>
            <a:lvl1pPr marL="0" indent="0" algn="r">
              <a:buNone/>
              <a:defRPr sz="1200" i="1" baseline="0">
                <a:solidFill>
                  <a:schemeClr val="bg1"/>
                </a:solidFill>
              </a:defRPr>
            </a:lvl1pPr>
            <a:lvl2pPr marL="0" indent="0">
              <a:spcAft>
                <a:spcPts val="600"/>
              </a:spcAft>
              <a:buNone/>
              <a:defRPr sz="1300">
                <a:solidFill>
                  <a:srgbClr val="320086"/>
                </a:solidFill>
              </a:defRPr>
            </a:lvl2pPr>
            <a:lvl3pPr marL="176213" indent="-84138">
              <a:buFont typeface="Modern No. 20"/>
              <a:buChar char="&gt;"/>
              <a:defRPr sz="1100">
                <a:solidFill>
                  <a:schemeClr val="bg1">
                    <a:lumMod val="50000"/>
                  </a:schemeClr>
                </a:solidFill>
              </a:defRPr>
            </a:lvl3pPr>
            <a:lvl4pPr marL="269875" indent="-93663">
              <a:buFont typeface="Arial"/>
              <a:buChar char="•"/>
              <a:defRPr sz="1000" baseline="0">
                <a:solidFill>
                  <a:srgbClr val="7F7F7F"/>
                </a:solidFill>
              </a:defRPr>
            </a:lvl4pPr>
            <a:lvl5pPr marL="361950" indent="-92075">
              <a:buFont typeface="Arial"/>
              <a:buChar char="-"/>
              <a:defRPr sz="900">
                <a:solidFill>
                  <a:srgbClr val="7F7F7F"/>
                </a:solidFill>
              </a:defRPr>
            </a:lvl5pPr>
          </a:lstStyle>
          <a:p>
            <a:pPr lvl="0"/>
            <a:r>
              <a:rPr lang="fr-FR" dirty="0"/>
              <a:t>Caption.</a:t>
            </a:r>
          </a:p>
        </p:txBody>
      </p:sp>
      <p:sp>
        <p:nvSpPr>
          <p:cNvPr id="17" name="Picture Placeholder 4"/>
          <p:cNvSpPr>
            <a:spLocks noGrp="1"/>
          </p:cNvSpPr>
          <p:nvPr>
            <p:ph type="pic" sz="quarter" idx="17" hasCustomPrompt="1"/>
          </p:nvPr>
        </p:nvSpPr>
        <p:spPr>
          <a:xfrm>
            <a:off x="3256266" y="986967"/>
            <a:ext cx="5649620" cy="3737653"/>
          </a:xfrm>
          <a:prstGeom prst="rect">
            <a:avLst/>
          </a:prstGeom>
          <a:solidFill>
            <a:srgbClr val="D9D9D9"/>
          </a:solidFill>
        </p:spPr>
        <p:txBody>
          <a:bodyPr vert="horz"/>
          <a:lstStyle>
            <a:lvl1pPr marL="0" indent="0" algn="l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fr-FR"/>
              <a:t>IMAGE</a:t>
            </a:r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936176" y="807513"/>
            <a:ext cx="7969710" cy="0"/>
          </a:xfrm>
          <a:prstGeom prst="line">
            <a:avLst/>
          </a:prstGeom>
          <a:ln w="3810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8" name="Picture 17" descr="bandeau pied de page OK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916" y="797845"/>
            <a:ext cx="463265" cy="3791459"/>
          </a:xfrm>
          <a:prstGeom prst="rect">
            <a:avLst/>
          </a:prstGeom>
        </p:spPr>
      </p:pic>
      <p:sp>
        <p:nvSpPr>
          <p:cNvPr id="19" name="Footer Placeholder 1"/>
          <p:cNvSpPr>
            <a:spLocks noGrp="1"/>
          </p:cNvSpPr>
          <p:nvPr>
            <p:ph type="ftr" sz="quarter" idx="3"/>
          </p:nvPr>
        </p:nvSpPr>
        <p:spPr>
          <a:xfrm rot="16200000">
            <a:off x="-251665" y="1353028"/>
            <a:ext cx="1432862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00">
                <a:solidFill>
                  <a:schemeClr val="tx2"/>
                </a:solidFill>
              </a:defRPr>
            </a:lvl1pPr>
          </a:lstStyle>
          <a:p>
            <a:r>
              <a:rPr lang="en-US"/>
              <a:t>Confidential / Restricted / Public</a:t>
            </a:r>
          </a:p>
          <a:p>
            <a:r>
              <a:rPr lang="en-US"/>
              <a:t>Presentation or part title</a:t>
            </a:r>
            <a:endParaRPr lang="fr-FR"/>
          </a:p>
        </p:txBody>
      </p:sp>
      <p:sp>
        <p:nvSpPr>
          <p:cNvPr id="25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1676" y="3988487"/>
            <a:ext cx="906178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00">
                <a:solidFill>
                  <a:schemeClr val="tx2"/>
                </a:solidFill>
              </a:defRPr>
            </a:lvl1pPr>
          </a:lstStyle>
          <a:p>
            <a:fld id="{F8EC009D-6BB3-2644-95C8-57C7B8EBEA1D}" type="datetime1">
              <a:rPr lang="fr-FR" smtClean="0"/>
              <a:t>13/03/2019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29882297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3E03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pic>
        <p:nvPicPr>
          <p:cNvPr id="16" name="Picture 15" descr="connected-r75.pn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515" r="7086"/>
          <a:stretch/>
        </p:blipFill>
        <p:spPr>
          <a:xfrm>
            <a:off x="4990758" y="0"/>
            <a:ext cx="4153242" cy="4134088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4147375" y="1151790"/>
            <a:ext cx="86914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100" b="0">
                <a:solidFill>
                  <a:schemeClr val="bg1"/>
                </a:solidFill>
              </a:rPr>
              <a:t>CONTACT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3175831" y="1396329"/>
            <a:ext cx="2812238" cy="257671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000" b="1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fr-FR" dirty="0" err="1"/>
              <a:t>Firstname</a:t>
            </a:r>
            <a:r>
              <a:rPr lang="fr-FR" dirty="0"/>
              <a:t> NAME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3175831" y="1567488"/>
            <a:ext cx="2812238" cy="257671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000" b="0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fr-FR" dirty="0"/>
              <a:t>Job </a:t>
            </a:r>
            <a:r>
              <a:rPr lang="fr-FR" dirty="0" err="1"/>
              <a:t>Title</a:t>
            </a:r>
            <a:r>
              <a:rPr lang="fr-FR" dirty="0"/>
              <a:t> / Service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3175831" y="1738647"/>
            <a:ext cx="2812238" cy="257671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000" b="0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fr-FR" dirty="0" err="1"/>
              <a:t>Department</a:t>
            </a:r>
            <a:endParaRPr lang="fr-FR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3175831" y="1988445"/>
            <a:ext cx="2812238" cy="257671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000" b="0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fr-FR" dirty="0" err="1"/>
              <a:t>firstname.lastname@idemia.com</a:t>
            </a:r>
            <a:endParaRPr lang="fr-FR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3175831" y="2241024"/>
            <a:ext cx="2812238" cy="257671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000" b="0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fr-FR" dirty="0"/>
              <a:t>P. +33 (0) 00 00 00 00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3175831" y="2424946"/>
            <a:ext cx="2812238" cy="257671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000" b="0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fr-FR" dirty="0"/>
              <a:t>M. +33 (0) 00 00 00 00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3175831" y="2608869"/>
            <a:ext cx="2812238" cy="257671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000" b="0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fr-FR" dirty="0"/>
              <a:t>F. +33 (0) 00 00 00 00</a:t>
            </a:r>
          </a:p>
        </p:txBody>
      </p:sp>
      <p:pic>
        <p:nvPicPr>
          <p:cNvPr id="18" name="Picture 17" descr="Logo Idemia_RVB violet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47271" y="3258726"/>
            <a:ext cx="2049460" cy="511852"/>
          </a:xfrm>
          <a:prstGeom prst="rect">
            <a:avLst/>
          </a:prstGeom>
        </p:spPr>
      </p:pic>
      <p:pic>
        <p:nvPicPr>
          <p:cNvPr id="19" name="Picture 18" descr="Bloc_Reseaux sociaux_violet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30000" y="4063155"/>
            <a:ext cx="2484000" cy="708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206519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0"/>
            <a:ext cx="9144000" cy="5143500"/>
          </a:xfrm>
          <a:prstGeom prst="rect">
            <a:avLst/>
          </a:prstGeom>
        </p:spPr>
      </p:pic>
      <p:pic>
        <p:nvPicPr>
          <p:cNvPr id="13" name="Picture 12" descr="finance-r75.png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463" r="8982"/>
          <a:stretch/>
        </p:blipFill>
        <p:spPr>
          <a:xfrm>
            <a:off x="6575531" y="0"/>
            <a:ext cx="2568469" cy="4437184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646924" y="470735"/>
            <a:ext cx="7855798" cy="6985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4800" b="1" baseline="0">
                <a:solidFill>
                  <a:srgbClr val="FFFFFF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fr-FR" dirty="0"/>
              <a:t>Financial Institutions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646924" y="470735"/>
            <a:ext cx="7855798" cy="0"/>
          </a:xfrm>
          <a:prstGeom prst="line">
            <a:avLst/>
          </a:prstGeom>
          <a:ln w="38100" cmpd="sng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46924" y="1245427"/>
            <a:ext cx="7855798" cy="445241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800" b="1" baseline="0">
                <a:solidFill>
                  <a:srgbClr val="FFFFFF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fr-FR" dirty="0" err="1"/>
              <a:t>Subtitle</a:t>
            </a:r>
            <a:endParaRPr lang="fr-FR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6756902" y="4445758"/>
            <a:ext cx="174582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rgbClr val="FFFFFF"/>
                </a:solidFill>
              </a:defRPr>
            </a:lvl1pPr>
          </a:lstStyle>
          <a:p>
            <a:fld id="{934F9382-30B4-3B42-A03B-51585C447DBB}" type="datetime1">
              <a:rPr lang="fr-FR" noProof="1" smtClean="0"/>
              <a:t>13/03/2019</a:t>
            </a:fld>
            <a:endParaRPr lang="en-GB" noProof="1"/>
          </a:p>
        </p:txBody>
      </p:sp>
      <p:pic>
        <p:nvPicPr>
          <p:cNvPr id="14" name="Picture 9" descr="Logo Idemia_RVB blanc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8197" y="4186879"/>
            <a:ext cx="2049462" cy="511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961325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pic>
        <p:nvPicPr>
          <p:cNvPr id="12" name="Picture 11" descr="finance-r75.pn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463" r="8982"/>
          <a:stretch/>
        </p:blipFill>
        <p:spPr>
          <a:xfrm>
            <a:off x="6575531" y="0"/>
            <a:ext cx="2568469" cy="4437184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646924" y="1401528"/>
            <a:ext cx="7855798" cy="1497178"/>
          </a:xfrm>
          <a:prstGeom prst="rect">
            <a:avLst/>
          </a:prstGeom>
        </p:spPr>
        <p:txBody>
          <a:bodyPr vert="horz" anchor="b"/>
          <a:lstStyle>
            <a:lvl1pPr marL="0" indent="0">
              <a:lnSpc>
                <a:spcPct val="80000"/>
              </a:lnSpc>
              <a:buNone/>
              <a:defRPr sz="4800" b="1" baseline="0">
                <a:solidFill>
                  <a:srgbClr val="FFFFFF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fr-FR" dirty="0"/>
              <a:t>Financial Institutions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46924" y="2898795"/>
            <a:ext cx="7855798" cy="445241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800" b="1" baseline="0">
                <a:solidFill>
                  <a:srgbClr val="FFFFFF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fr-FR" dirty="0" err="1"/>
              <a:t>Subtitle</a:t>
            </a:r>
            <a:endParaRPr lang="fr-FR" dirty="0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6756902" y="4346698"/>
            <a:ext cx="174582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rgbClr val="FFFFFF"/>
                </a:solidFill>
              </a:defRPr>
            </a:lvl1pPr>
          </a:lstStyle>
          <a:p>
            <a:fld id="{EDA0E5D3-8746-AE41-8B57-2D1CA7945A76}" type="datetime1">
              <a:rPr lang="fr-FR" noProof="1" smtClean="0"/>
              <a:t>13/03/2019</a:t>
            </a:fld>
            <a:endParaRPr lang="en-GB" noProof="1"/>
          </a:p>
        </p:txBody>
      </p:sp>
      <p:pic>
        <p:nvPicPr>
          <p:cNvPr id="11" name="Picture 10" descr="Logo Idemia_RVB blanc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8197" y="4186879"/>
            <a:ext cx="2049462" cy="511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031248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240729" y="4725208"/>
            <a:ext cx="453452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2"/>
                </a:solidFill>
              </a:defRPr>
            </a:lvl1pPr>
          </a:lstStyle>
          <a:p>
            <a:fld id="{01F5D2D7-BF93-6348-8488-F08B04519FA8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37" name="Picture 36" descr="Logo Idemia_RVB gris.pn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8720" y="229060"/>
            <a:ext cx="465234" cy="389174"/>
          </a:xfrm>
          <a:prstGeom prst="rect">
            <a:avLst/>
          </a:prstGeom>
        </p:spPr>
      </p:pic>
      <p:cxnSp>
        <p:nvCxnSpPr>
          <p:cNvPr id="38" name="Straight Connector 37"/>
          <p:cNvCxnSpPr/>
          <p:nvPr userDrawn="1"/>
        </p:nvCxnSpPr>
        <p:spPr>
          <a:xfrm>
            <a:off x="936176" y="807513"/>
            <a:ext cx="7969710" cy="0"/>
          </a:xfrm>
          <a:prstGeom prst="line">
            <a:avLst/>
          </a:prstGeom>
          <a:ln w="38100" cmpd="sng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itle 1"/>
          <p:cNvSpPr>
            <a:spLocks noGrp="1"/>
          </p:cNvSpPr>
          <p:nvPr>
            <p:ph type="title" hasCustomPrompt="1"/>
          </p:nvPr>
        </p:nvSpPr>
        <p:spPr>
          <a:xfrm>
            <a:off x="842465" y="227980"/>
            <a:ext cx="8063422" cy="431322"/>
          </a:xfrm>
          <a:prstGeom prst="rect">
            <a:avLst/>
          </a:prstGeom>
        </p:spPr>
        <p:txBody>
          <a:bodyPr/>
          <a:lstStyle/>
          <a:p>
            <a:r>
              <a:rPr lang="fr-FR" dirty="0" err="1"/>
              <a:t>Summary</a:t>
            </a:r>
            <a:endParaRPr lang="fr-FR" dirty="0"/>
          </a:p>
        </p:txBody>
      </p:sp>
      <p:sp>
        <p:nvSpPr>
          <p:cNvPr id="74" name="Text Placeholder 31"/>
          <p:cNvSpPr>
            <a:spLocks noGrp="1"/>
          </p:cNvSpPr>
          <p:nvPr>
            <p:ph type="body" sz="quarter" idx="11" hasCustomPrompt="1"/>
          </p:nvPr>
        </p:nvSpPr>
        <p:spPr>
          <a:xfrm>
            <a:off x="1485653" y="1052673"/>
            <a:ext cx="2473325" cy="110231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  <a:lvl2pPr marL="92075" indent="-92075">
              <a:buFont typeface="Modern No. 20"/>
              <a:buChar char="&gt;"/>
              <a:defRPr sz="1000" baseline="0">
                <a:solidFill>
                  <a:schemeClr val="tx1">
                    <a:lumMod val="50000"/>
                  </a:schemeClr>
                </a:solidFill>
              </a:defRPr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fr-FR" dirty="0" err="1"/>
              <a:t>Title</a:t>
            </a:r>
            <a:endParaRPr lang="fr-FR" dirty="0"/>
          </a:p>
          <a:p>
            <a:pPr lvl="1"/>
            <a:r>
              <a:rPr lang="fr-FR" dirty="0" err="1"/>
              <a:t>Subtitle</a:t>
            </a:r>
            <a:endParaRPr lang="fr-FR" dirty="0"/>
          </a:p>
        </p:txBody>
      </p:sp>
      <p:sp>
        <p:nvSpPr>
          <p:cNvPr id="75" name="Text Placeholder 31"/>
          <p:cNvSpPr>
            <a:spLocks noGrp="1"/>
          </p:cNvSpPr>
          <p:nvPr>
            <p:ph type="body" sz="quarter" idx="12" hasCustomPrompt="1"/>
          </p:nvPr>
        </p:nvSpPr>
        <p:spPr>
          <a:xfrm>
            <a:off x="839574" y="1052673"/>
            <a:ext cx="637938" cy="1102313"/>
          </a:xfrm>
          <a:prstGeom prst="rect">
            <a:avLst/>
          </a:prstGeom>
        </p:spPr>
        <p:txBody>
          <a:bodyPr vert="horz"/>
          <a:lstStyle>
            <a:lvl1pPr marL="176213" indent="-216000">
              <a:spcBef>
                <a:spcPts val="24"/>
              </a:spcBef>
              <a:buFont typeface="Arial"/>
              <a:buChar char="→"/>
              <a:defRPr sz="1400" baseline="0">
                <a:solidFill>
                  <a:schemeClr val="bg1"/>
                </a:solidFill>
              </a:defRPr>
            </a:lvl1pPr>
            <a:lvl2pPr marL="92075" indent="-92075">
              <a:buFont typeface="Modern No. 20"/>
              <a:buChar char="&gt;"/>
              <a:defRPr sz="1000" baseline="0">
                <a:solidFill>
                  <a:schemeClr val="bg1">
                    <a:lumMod val="50000"/>
                  </a:schemeClr>
                </a:solidFill>
              </a:defRPr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fr-FR" dirty="0"/>
              <a:t>01</a:t>
            </a:r>
          </a:p>
        </p:txBody>
      </p:sp>
      <p:sp>
        <p:nvSpPr>
          <p:cNvPr id="76" name="Text Placeholder 31"/>
          <p:cNvSpPr>
            <a:spLocks noGrp="1"/>
          </p:cNvSpPr>
          <p:nvPr>
            <p:ph type="body" sz="quarter" idx="14" hasCustomPrompt="1"/>
          </p:nvPr>
        </p:nvSpPr>
        <p:spPr>
          <a:xfrm>
            <a:off x="839574" y="2332119"/>
            <a:ext cx="637938" cy="1109795"/>
          </a:xfrm>
          <a:prstGeom prst="rect">
            <a:avLst/>
          </a:prstGeom>
        </p:spPr>
        <p:txBody>
          <a:bodyPr vert="horz"/>
          <a:lstStyle>
            <a:lvl1pPr marL="176213" indent="-216000">
              <a:spcBef>
                <a:spcPts val="24"/>
              </a:spcBef>
              <a:buFont typeface="Arial"/>
              <a:buChar char="→"/>
              <a:defRPr sz="1400" baseline="0">
                <a:solidFill>
                  <a:schemeClr val="bg1"/>
                </a:solidFill>
              </a:defRPr>
            </a:lvl1pPr>
            <a:lvl2pPr marL="92075" indent="-92075">
              <a:buFont typeface="Modern No. 20"/>
              <a:buChar char="&gt;"/>
              <a:defRPr sz="1000" baseline="0">
                <a:solidFill>
                  <a:schemeClr val="bg1">
                    <a:lumMod val="50000"/>
                  </a:schemeClr>
                </a:solidFill>
              </a:defRPr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fr-FR" dirty="0"/>
              <a:t>02</a:t>
            </a:r>
          </a:p>
        </p:txBody>
      </p:sp>
      <p:sp>
        <p:nvSpPr>
          <p:cNvPr id="77" name="Text Placeholder 31"/>
          <p:cNvSpPr>
            <a:spLocks noGrp="1"/>
          </p:cNvSpPr>
          <p:nvPr>
            <p:ph type="body" sz="quarter" idx="16" hasCustomPrompt="1"/>
          </p:nvPr>
        </p:nvSpPr>
        <p:spPr>
          <a:xfrm>
            <a:off x="839574" y="3622895"/>
            <a:ext cx="637938" cy="1102313"/>
          </a:xfrm>
          <a:prstGeom prst="rect">
            <a:avLst/>
          </a:prstGeom>
        </p:spPr>
        <p:txBody>
          <a:bodyPr vert="horz"/>
          <a:lstStyle>
            <a:lvl1pPr marL="176213" indent="-216000">
              <a:spcBef>
                <a:spcPts val="24"/>
              </a:spcBef>
              <a:buFont typeface="Arial"/>
              <a:buChar char="→"/>
              <a:defRPr sz="1400" baseline="0">
                <a:solidFill>
                  <a:schemeClr val="bg1"/>
                </a:solidFill>
              </a:defRPr>
            </a:lvl1pPr>
            <a:lvl2pPr marL="92075" indent="-92075">
              <a:buFont typeface="Modern No. 20"/>
              <a:buChar char="&gt;"/>
              <a:defRPr sz="1000" baseline="0">
                <a:solidFill>
                  <a:schemeClr val="bg1">
                    <a:lumMod val="50000"/>
                  </a:schemeClr>
                </a:solidFill>
              </a:defRPr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fr-FR" dirty="0"/>
              <a:t>03</a:t>
            </a:r>
          </a:p>
        </p:txBody>
      </p:sp>
      <p:sp>
        <p:nvSpPr>
          <p:cNvPr id="78" name="Text Placeholder 31"/>
          <p:cNvSpPr>
            <a:spLocks noGrp="1"/>
          </p:cNvSpPr>
          <p:nvPr>
            <p:ph type="body" sz="quarter" idx="18" hasCustomPrompt="1"/>
          </p:nvPr>
        </p:nvSpPr>
        <p:spPr>
          <a:xfrm>
            <a:off x="4523244" y="1052673"/>
            <a:ext cx="637938" cy="1102313"/>
          </a:xfrm>
          <a:prstGeom prst="rect">
            <a:avLst/>
          </a:prstGeom>
        </p:spPr>
        <p:txBody>
          <a:bodyPr vert="horz"/>
          <a:lstStyle>
            <a:lvl1pPr marL="176213" indent="-216000">
              <a:spcBef>
                <a:spcPts val="24"/>
              </a:spcBef>
              <a:buFont typeface="Arial"/>
              <a:buChar char="→"/>
              <a:defRPr sz="1400" baseline="0">
                <a:solidFill>
                  <a:schemeClr val="bg1"/>
                </a:solidFill>
              </a:defRPr>
            </a:lvl1pPr>
            <a:lvl2pPr marL="92075" indent="-92075">
              <a:buFont typeface="Modern No. 20"/>
              <a:buChar char="&gt;"/>
              <a:defRPr sz="1000" baseline="0">
                <a:solidFill>
                  <a:schemeClr val="bg1">
                    <a:lumMod val="50000"/>
                  </a:schemeClr>
                </a:solidFill>
              </a:defRPr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fr-FR" dirty="0"/>
              <a:t>04</a:t>
            </a:r>
          </a:p>
        </p:txBody>
      </p:sp>
      <p:sp>
        <p:nvSpPr>
          <p:cNvPr id="79" name="Text Placeholder 31"/>
          <p:cNvSpPr>
            <a:spLocks noGrp="1"/>
          </p:cNvSpPr>
          <p:nvPr>
            <p:ph type="body" sz="quarter" idx="20" hasCustomPrompt="1"/>
          </p:nvPr>
        </p:nvSpPr>
        <p:spPr>
          <a:xfrm>
            <a:off x="4523244" y="2332119"/>
            <a:ext cx="637938" cy="1109795"/>
          </a:xfrm>
          <a:prstGeom prst="rect">
            <a:avLst/>
          </a:prstGeom>
        </p:spPr>
        <p:txBody>
          <a:bodyPr vert="horz"/>
          <a:lstStyle>
            <a:lvl1pPr marL="176213" indent="-216000">
              <a:spcBef>
                <a:spcPts val="24"/>
              </a:spcBef>
              <a:buFont typeface="Arial"/>
              <a:buChar char="→"/>
              <a:defRPr sz="1400" baseline="0">
                <a:solidFill>
                  <a:schemeClr val="bg1"/>
                </a:solidFill>
              </a:defRPr>
            </a:lvl1pPr>
            <a:lvl2pPr marL="92075" indent="-92075">
              <a:buFont typeface="Modern No. 20"/>
              <a:buChar char="&gt;"/>
              <a:defRPr sz="1000" baseline="0">
                <a:solidFill>
                  <a:schemeClr val="bg1">
                    <a:lumMod val="50000"/>
                  </a:schemeClr>
                </a:solidFill>
              </a:defRPr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fr-FR" dirty="0"/>
              <a:t>05</a:t>
            </a:r>
          </a:p>
        </p:txBody>
      </p:sp>
      <p:sp>
        <p:nvSpPr>
          <p:cNvPr id="80" name="Text Placeholder 31"/>
          <p:cNvSpPr>
            <a:spLocks noGrp="1"/>
          </p:cNvSpPr>
          <p:nvPr>
            <p:ph type="body" sz="quarter" idx="22" hasCustomPrompt="1"/>
          </p:nvPr>
        </p:nvSpPr>
        <p:spPr>
          <a:xfrm>
            <a:off x="4523244" y="3622895"/>
            <a:ext cx="637938" cy="1102313"/>
          </a:xfrm>
          <a:prstGeom prst="rect">
            <a:avLst/>
          </a:prstGeom>
        </p:spPr>
        <p:txBody>
          <a:bodyPr vert="horz"/>
          <a:lstStyle>
            <a:lvl1pPr marL="176213" indent="-216000">
              <a:spcBef>
                <a:spcPts val="24"/>
              </a:spcBef>
              <a:buFont typeface="Arial"/>
              <a:buChar char="→"/>
              <a:defRPr sz="1400" baseline="0">
                <a:solidFill>
                  <a:schemeClr val="bg1"/>
                </a:solidFill>
              </a:defRPr>
            </a:lvl1pPr>
            <a:lvl2pPr marL="92075" indent="-92075">
              <a:buFont typeface="Modern No. 20"/>
              <a:buChar char="&gt;"/>
              <a:defRPr sz="1000" baseline="0">
                <a:solidFill>
                  <a:schemeClr val="bg1">
                    <a:lumMod val="50000"/>
                  </a:schemeClr>
                </a:solidFill>
              </a:defRPr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fr-FR" dirty="0"/>
              <a:t>06</a:t>
            </a:r>
          </a:p>
        </p:txBody>
      </p:sp>
      <p:sp>
        <p:nvSpPr>
          <p:cNvPr id="81" name="Text Placeholder 31"/>
          <p:cNvSpPr>
            <a:spLocks noGrp="1"/>
          </p:cNvSpPr>
          <p:nvPr>
            <p:ph type="body" sz="quarter" idx="23" hasCustomPrompt="1"/>
          </p:nvPr>
        </p:nvSpPr>
        <p:spPr>
          <a:xfrm>
            <a:off x="1485653" y="2332119"/>
            <a:ext cx="2473325" cy="110231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  <a:lvl2pPr marL="92075" indent="-92075">
              <a:buFont typeface="Modern No. 20"/>
              <a:buChar char="&gt;"/>
              <a:defRPr sz="1000" baseline="0">
                <a:solidFill>
                  <a:schemeClr val="tx1">
                    <a:lumMod val="50000"/>
                  </a:schemeClr>
                </a:solidFill>
              </a:defRPr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fr-FR" dirty="0" err="1"/>
              <a:t>Title</a:t>
            </a:r>
            <a:endParaRPr lang="fr-FR" dirty="0"/>
          </a:p>
          <a:p>
            <a:pPr lvl="1"/>
            <a:r>
              <a:rPr lang="fr-FR" dirty="0" err="1"/>
              <a:t>Subtitle</a:t>
            </a:r>
            <a:endParaRPr lang="fr-FR" dirty="0"/>
          </a:p>
        </p:txBody>
      </p:sp>
      <p:sp>
        <p:nvSpPr>
          <p:cNvPr id="82" name="Text Placeholder 31"/>
          <p:cNvSpPr>
            <a:spLocks noGrp="1"/>
          </p:cNvSpPr>
          <p:nvPr>
            <p:ph type="body" sz="quarter" idx="24" hasCustomPrompt="1"/>
          </p:nvPr>
        </p:nvSpPr>
        <p:spPr>
          <a:xfrm>
            <a:off x="1485653" y="3622895"/>
            <a:ext cx="2473325" cy="110231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  <a:lvl2pPr marL="92075" indent="-92075">
              <a:buFont typeface="Modern No. 20"/>
              <a:buChar char="&gt;"/>
              <a:defRPr sz="1000" baseline="0">
                <a:solidFill>
                  <a:schemeClr val="tx1">
                    <a:lumMod val="50000"/>
                  </a:schemeClr>
                </a:solidFill>
              </a:defRPr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fr-FR" dirty="0" err="1"/>
              <a:t>Title</a:t>
            </a:r>
            <a:endParaRPr lang="fr-FR" dirty="0"/>
          </a:p>
          <a:p>
            <a:pPr lvl="1"/>
            <a:r>
              <a:rPr lang="fr-FR" dirty="0" err="1"/>
              <a:t>Subtitle</a:t>
            </a:r>
            <a:endParaRPr lang="fr-FR" dirty="0"/>
          </a:p>
        </p:txBody>
      </p:sp>
      <p:sp>
        <p:nvSpPr>
          <p:cNvPr id="83" name="Text Placeholder 31"/>
          <p:cNvSpPr>
            <a:spLocks noGrp="1"/>
          </p:cNvSpPr>
          <p:nvPr>
            <p:ph type="body" sz="quarter" idx="25" hasCustomPrompt="1"/>
          </p:nvPr>
        </p:nvSpPr>
        <p:spPr>
          <a:xfrm>
            <a:off x="5169822" y="1052673"/>
            <a:ext cx="2473325" cy="110231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  <a:lvl2pPr marL="92075" indent="-92075">
              <a:buFont typeface="Modern No. 20"/>
              <a:buChar char="&gt;"/>
              <a:defRPr sz="1000" baseline="0">
                <a:solidFill>
                  <a:schemeClr val="tx1">
                    <a:lumMod val="50000"/>
                  </a:schemeClr>
                </a:solidFill>
              </a:defRPr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fr-FR" dirty="0" err="1"/>
              <a:t>Title</a:t>
            </a:r>
            <a:endParaRPr lang="fr-FR" dirty="0"/>
          </a:p>
          <a:p>
            <a:pPr lvl="1"/>
            <a:r>
              <a:rPr lang="fr-FR" dirty="0" err="1"/>
              <a:t>Subtitle</a:t>
            </a:r>
            <a:endParaRPr lang="fr-FR" dirty="0"/>
          </a:p>
        </p:txBody>
      </p:sp>
      <p:sp>
        <p:nvSpPr>
          <p:cNvPr id="84" name="Text Placeholder 31"/>
          <p:cNvSpPr>
            <a:spLocks noGrp="1"/>
          </p:cNvSpPr>
          <p:nvPr>
            <p:ph type="body" sz="quarter" idx="26" hasCustomPrompt="1"/>
          </p:nvPr>
        </p:nvSpPr>
        <p:spPr>
          <a:xfrm>
            <a:off x="5169822" y="2332119"/>
            <a:ext cx="2473325" cy="110231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  <a:lvl2pPr marL="92075" indent="-92075">
              <a:buFont typeface="Modern No. 20"/>
              <a:buChar char="&gt;"/>
              <a:defRPr sz="1000" baseline="0">
                <a:solidFill>
                  <a:schemeClr val="tx1">
                    <a:lumMod val="50000"/>
                  </a:schemeClr>
                </a:solidFill>
              </a:defRPr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fr-FR" dirty="0" err="1"/>
              <a:t>Title</a:t>
            </a:r>
            <a:endParaRPr lang="fr-FR" dirty="0"/>
          </a:p>
          <a:p>
            <a:pPr lvl="1"/>
            <a:r>
              <a:rPr lang="fr-FR" dirty="0" err="1"/>
              <a:t>Subtitle</a:t>
            </a:r>
            <a:endParaRPr lang="fr-FR" dirty="0"/>
          </a:p>
        </p:txBody>
      </p:sp>
      <p:sp>
        <p:nvSpPr>
          <p:cNvPr id="85" name="Text Placeholder 31"/>
          <p:cNvSpPr>
            <a:spLocks noGrp="1"/>
          </p:cNvSpPr>
          <p:nvPr>
            <p:ph type="body" sz="quarter" idx="27" hasCustomPrompt="1"/>
          </p:nvPr>
        </p:nvSpPr>
        <p:spPr>
          <a:xfrm>
            <a:off x="5169822" y="3622895"/>
            <a:ext cx="2473325" cy="110231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  <a:lvl2pPr marL="92075" indent="-92075">
              <a:buFont typeface="Modern No. 20"/>
              <a:buChar char="&gt;"/>
              <a:defRPr sz="1000" baseline="0">
                <a:solidFill>
                  <a:schemeClr val="tx1">
                    <a:lumMod val="50000"/>
                  </a:schemeClr>
                </a:solidFill>
              </a:defRPr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fr-FR" dirty="0" err="1"/>
              <a:t>Title</a:t>
            </a:r>
            <a:endParaRPr lang="fr-FR" dirty="0"/>
          </a:p>
          <a:p>
            <a:pPr lvl="1"/>
            <a:r>
              <a:rPr lang="fr-FR" dirty="0" err="1"/>
              <a:t>Subtitle</a:t>
            </a:r>
            <a:endParaRPr lang="fr-FR" dirty="0"/>
          </a:p>
        </p:txBody>
      </p:sp>
      <p:pic>
        <p:nvPicPr>
          <p:cNvPr id="41" name="Picture 40" descr="bandeau pied de page OK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916" y="797845"/>
            <a:ext cx="463265" cy="3791459"/>
          </a:xfrm>
          <a:prstGeom prst="rect">
            <a:avLst/>
          </a:prstGeom>
        </p:spPr>
      </p:pic>
      <p:sp>
        <p:nvSpPr>
          <p:cNvPr id="42" name="Footer Placeholder 1"/>
          <p:cNvSpPr>
            <a:spLocks noGrp="1"/>
          </p:cNvSpPr>
          <p:nvPr>
            <p:ph type="ftr" sz="quarter" idx="3"/>
          </p:nvPr>
        </p:nvSpPr>
        <p:spPr>
          <a:xfrm rot="16200000">
            <a:off x="-251665" y="1353028"/>
            <a:ext cx="1432862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00">
                <a:solidFill>
                  <a:schemeClr val="tx2"/>
                </a:solidFill>
              </a:defRPr>
            </a:lvl1pPr>
          </a:lstStyle>
          <a:p>
            <a:r>
              <a:rPr lang="en-US"/>
              <a:t>Confidential / Restricted / Public</a:t>
            </a:r>
          </a:p>
          <a:p>
            <a:r>
              <a:rPr lang="en-US"/>
              <a:t>Presentation or part title</a:t>
            </a:r>
            <a:endParaRPr lang="fr-FR"/>
          </a:p>
        </p:txBody>
      </p:sp>
      <p:sp>
        <p:nvSpPr>
          <p:cNvPr id="43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1676" y="3988487"/>
            <a:ext cx="906178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00">
                <a:solidFill>
                  <a:schemeClr val="tx2"/>
                </a:solidFill>
              </a:defRPr>
            </a:lvl1pPr>
          </a:lstStyle>
          <a:p>
            <a:fld id="{E1D77ADF-B6B3-934B-9393-3142DD980993}" type="datetime1">
              <a:rPr lang="fr-FR" smtClean="0"/>
              <a:t>13/03/2019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27090731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36B7B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pic>
        <p:nvPicPr>
          <p:cNvPr id="18" name="Picture 17" descr="finance-r75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67269" y="388936"/>
            <a:ext cx="2828355" cy="4754563"/>
          </a:xfrm>
          <a:prstGeom prst="rect">
            <a:avLst/>
          </a:prstGeom>
        </p:spPr>
      </p:pic>
      <p:sp>
        <p:nvSpPr>
          <p:cNvPr id="43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1019177" y="2420471"/>
            <a:ext cx="1171462" cy="1485989"/>
          </a:xfrm>
          <a:prstGeom prst="rect">
            <a:avLst/>
          </a:prstGeom>
        </p:spPr>
        <p:txBody>
          <a:bodyPr vert="horz" anchor="t">
            <a:normAutofit/>
          </a:bodyPr>
          <a:lstStyle>
            <a:lvl1pPr marL="0" indent="0" algn="r">
              <a:buNone/>
              <a:defRPr sz="8800" b="1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fr-FR" dirty="0"/>
              <a:t>1</a:t>
            </a:r>
          </a:p>
        </p:txBody>
      </p:sp>
      <p:pic>
        <p:nvPicPr>
          <p:cNvPr id="19" name="Picture 18" descr="Logo Idemia_RVB blanc.png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8720" y="227980"/>
            <a:ext cx="469019" cy="390254"/>
          </a:xfrm>
          <a:prstGeom prst="rect">
            <a:avLst/>
          </a:prstGeom>
        </p:spPr>
      </p:pic>
      <p:sp>
        <p:nvSpPr>
          <p:cNvPr id="39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240729" y="4725208"/>
            <a:ext cx="453452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rgbClr val="FFFFFF"/>
                </a:solidFill>
              </a:defRPr>
            </a:lvl1pPr>
          </a:lstStyle>
          <a:p>
            <a:fld id="{01F5D2D7-BF93-6348-8488-F08B04519FA8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40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1019177" y="872649"/>
            <a:ext cx="5919246" cy="1671894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4800" b="1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fr-FR" dirty="0" err="1"/>
              <a:t>Title</a:t>
            </a:r>
            <a:r>
              <a:rPr lang="fr-FR" dirty="0"/>
              <a:t> of section on </a:t>
            </a:r>
            <a:r>
              <a:rPr lang="fr-FR" dirty="0" err="1"/>
              <a:t>two</a:t>
            </a:r>
            <a:r>
              <a:rPr lang="fr-FR" dirty="0"/>
              <a:t> </a:t>
            </a:r>
            <a:r>
              <a:rPr lang="fr-FR" dirty="0" err="1"/>
              <a:t>lines</a:t>
            </a:r>
            <a:endParaRPr lang="fr-FR" dirty="0"/>
          </a:p>
        </p:txBody>
      </p:sp>
      <p:sp>
        <p:nvSpPr>
          <p:cNvPr id="41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319066" y="2705281"/>
            <a:ext cx="2270756" cy="1201179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>
              <a:buNone/>
              <a:defRPr lang="da-DK" sz="1600" b="0" i="0" u="none" strike="noStrike" baseline="0" smtClean="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r>
              <a:rPr lang="fr-FR" noProof="1"/>
              <a:t>Content.</a:t>
            </a:r>
          </a:p>
        </p:txBody>
      </p:sp>
      <p:pic>
        <p:nvPicPr>
          <p:cNvPr id="17" name="Picture 16" descr="bandeau pied de page OK.png"/>
          <p:cNvPicPr>
            <a:picLocks noChangeAspect="1"/>
          </p:cNvPicPr>
          <p:nvPr userDrawn="1"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916" y="797845"/>
            <a:ext cx="463265" cy="3791459"/>
          </a:xfrm>
          <a:prstGeom prst="rect">
            <a:avLst/>
          </a:prstGeom>
        </p:spPr>
      </p:pic>
      <p:sp>
        <p:nvSpPr>
          <p:cNvPr id="20" name="Footer Placeholder 1"/>
          <p:cNvSpPr>
            <a:spLocks noGrp="1"/>
          </p:cNvSpPr>
          <p:nvPr>
            <p:ph type="ftr" sz="quarter" idx="3"/>
          </p:nvPr>
        </p:nvSpPr>
        <p:spPr>
          <a:xfrm rot="16200000">
            <a:off x="-251665" y="1353028"/>
            <a:ext cx="1432862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00">
                <a:solidFill>
                  <a:srgbClr val="FFFFFF"/>
                </a:solidFill>
              </a:defRPr>
            </a:lvl1pPr>
          </a:lstStyle>
          <a:p>
            <a:r>
              <a:rPr lang="en-US"/>
              <a:t>Confidential / Restricted / Public</a:t>
            </a:r>
          </a:p>
          <a:p>
            <a:r>
              <a:rPr lang="en-US"/>
              <a:t>Presentation or part title</a:t>
            </a:r>
            <a:endParaRPr lang="fr-FR"/>
          </a:p>
        </p:txBody>
      </p:sp>
      <p:sp>
        <p:nvSpPr>
          <p:cNvPr id="21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1676" y="3988487"/>
            <a:ext cx="906178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00">
                <a:solidFill>
                  <a:srgbClr val="FFFFFF"/>
                </a:solidFill>
              </a:defRPr>
            </a:lvl1pPr>
          </a:lstStyle>
          <a:p>
            <a:fld id="{51FC0E73-6E0B-A245-B44F-42A3BACF7070}" type="datetime1">
              <a:rPr lang="fr-FR" smtClean="0"/>
              <a:t>13/03/2019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432973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Connector 15"/>
          <p:cNvCxnSpPr/>
          <p:nvPr userDrawn="1"/>
        </p:nvCxnSpPr>
        <p:spPr>
          <a:xfrm>
            <a:off x="4572000" y="1088121"/>
            <a:ext cx="0" cy="3637087"/>
          </a:xfrm>
          <a:prstGeom prst="line">
            <a:avLst/>
          </a:prstGeom>
          <a:ln w="635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5244818" y="3512054"/>
            <a:ext cx="2960393" cy="1213154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0" indent="0">
              <a:spcAft>
                <a:spcPts val="600"/>
              </a:spcAft>
              <a:buNone/>
              <a:defRPr sz="1300">
                <a:solidFill>
                  <a:srgbClr val="320086"/>
                </a:solidFill>
              </a:defRPr>
            </a:lvl2pPr>
            <a:lvl3pPr marL="176213" indent="-84138">
              <a:buFont typeface="Modern No. 20"/>
              <a:buChar char="&gt;"/>
              <a:defRPr sz="1100">
                <a:solidFill>
                  <a:schemeClr val="bg1">
                    <a:lumMod val="50000"/>
                  </a:schemeClr>
                </a:solidFill>
              </a:defRPr>
            </a:lvl3pPr>
            <a:lvl4pPr marL="269875" indent="-93663">
              <a:buFont typeface="Arial"/>
              <a:buChar char="•"/>
              <a:defRPr sz="1000" baseline="0">
                <a:solidFill>
                  <a:srgbClr val="7F7F7F"/>
                </a:solidFill>
              </a:defRPr>
            </a:lvl4pPr>
            <a:lvl5pPr marL="361950" indent="-92075">
              <a:buFont typeface="Arial"/>
              <a:buChar char="-"/>
              <a:defRPr sz="900">
                <a:solidFill>
                  <a:srgbClr val="7F7F7F"/>
                </a:solidFill>
              </a:defRPr>
            </a:lvl5pPr>
          </a:lstStyle>
          <a:p>
            <a:pPr lvl="0"/>
            <a:r>
              <a:rPr lang="fr-FR" dirty="0" err="1"/>
              <a:t>Highlighted</a:t>
            </a:r>
            <a:r>
              <a:rPr lang="fr-FR" dirty="0"/>
              <a:t> content.</a:t>
            </a:r>
          </a:p>
        </p:txBody>
      </p:sp>
      <p:sp>
        <p:nvSpPr>
          <p:cNvPr id="53" name="Text Placeholder 2"/>
          <p:cNvSpPr>
            <a:spLocks noGrp="1"/>
          </p:cNvSpPr>
          <p:nvPr>
            <p:ph idx="28" hasCustomPrompt="1"/>
          </p:nvPr>
        </p:nvSpPr>
        <p:spPr>
          <a:xfrm>
            <a:off x="4757023" y="986968"/>
            <a:ext cx="4148863" cy="20265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lang="fr-FR" sz="1600" noProof="1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 lang="fr-FR" sz="1400" kern="1200" noProof="1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>
              <a:defRPr lang="fr-FR" sz="1100" kern="1200" noProof="1" smtClean="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>
              <a:defRPr lang="fr-FR" sz="1000" kern="1200" baseline="0" noProof="1" smtClean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>
              <a:defRPr lang="fr-FR" sz="900" kern="1200" noProof="1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fr-FR" dirty="0"/>
              <a:t>Click to </a:t>
            </a:r>
            <a:r>
              <a:rPr lang="fr-FR" dirty="0" err="1"/>
              <a:t>edit</a:t>
            </a:r>
            <a:r>
              <a:rPr lang="fr-FR" dirty="0"/>
              <a:t> </a:t>
            </a:r>
            <a:r>
              <a:rPr lang="fr-FR" dirty="0" err="1"/>
              <a:t>text</a:t>
            </a:r>
            <a:endParaRPr lang="fr-FR" dirty="0"/>
          </a:p>
          <a:p>
            <a:pPr lvl="1"/>
            <a:r>
              <a:rPr lang="fr-FR" dirty="0" err="1"/>
              <a:t>Text</a:t>
            </a:r>
            <a:r>
              <a:rPr lang="fr-FR" dirty="0"/>
              <a:t> second </a:t>
            </a:r>
            <a:r>
              <a:rPr lang="fr-FR" dirty="0" err="1"/>
              <a:t>level</a:t>
            </a:r>
            <a:endParaRPr lang="fr-FR" dirty="0"/>
          </a:p>
          <a:p>
            <a:pPr lvl="2"/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third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  <a:p>
            <a:pPr lvl="3"/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fourth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  <a:p>
            <a:pPr lvl="4"/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fifth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</p:txBody>
      </p:sp>
      <p:sp>
        <p:nvSpPr>
          <p:cNvPr id="34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240729" y="4725208"/>
            <a:ext cx="453452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2"/>
                </a:solidFill>
              </a:defRPr>
            </a:lvl1pPr>
          </a:lstStyle>
          <a:p>
            <a:fld id="{01F5D2D7-BF93-6348-8488-F08B04519FA8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35" name="Picture 34" descr="Logo Idemia_RVB gris.pn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8720" y="229060"/>
            <a:ext cx="465234" cy="389174"/>
          </a:xfrm>
          <a:prstGeom prst="rect">
            <a:avLst/>
          </a:prstGeom>
        </p:spPr>
      </p:pic>
      <p:sp>
        <p:nvSpPr>
          <p:cNvPr id="37" name="Title 1"/>
          <p:cNvSpPr>
            <a:spLocks noGrp="1"/>
          </p:cNvSpPr>
          <p:nvPr>
            <p:ph type="title" hasCustomPrompt="1"/>
          </p:nvPr>
        </p:nvSpPr>
        <p:spPr>
          <a:xfrm>
            <a:off x="842465" y="227980"/>
            <a:ext cx="8063422" cy="43132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to </a:t>
            </a:r>
            <a:r>
              <a:rPr lang="fr-FR" dirty="0" err="1"/>
              <a:t>edit</a:t>
            </a:r>
            <a:r>
              <a:rPr lang="fr-FR" dirty="0"/>
              <a:t> </a:t>
            </a:r>
            <a:r>
              <a:rPr lang="fr-FR" dirty="0" err="1"/>
              <a:t>title</a:t>
            </a:r>
            <a:endParaRPr lang="fr-FR" dirty="0"/>
          </a:p>
        </p:txBody>
      </p:sp>
      <p:sp>
        <p:nvSpPr>
          <p:cNvPr id="38" name="Text Placeholder 2"/>
          <p:cNvSpPr>
            <a:spLocks noGrp="1"/>
          </p:cNvSpPr>
          <p:nvPr>
            <p:ph idx="1" hasCustomPrompt="1"/>
          </p:nvPr>
        </p:nvSpPr>
        <p:spPr>
          <a:xfrm>
            <a:off x="842464" y="985142"/>
            <a:ext cx="3555977" cy="37400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fr-FR" dirty="0"/>
              <a:t>Click to </a:t>
            </a:r>
            <a:r>
              <a:rPr lang="fr-FR" dirty="0" err="1"/>
              <a:t>edit</a:t>
            </a:r>
            <a:r>
              <a:rPr lang="fr-FR" dirty="0"/>
              <a:t> </a:t>
            </a:r>
            <a:r>
              <a:rPr lang="fr-FR" dirty="0" err="1"/>
              <a:t>text</a:t>
            </a:r>
            <a:endParaRPr lang="fr-FR" dirty="0"/>
          </a:p>
          <a:p>
            <a:pPr lvl="1"/>
            <a:r>
              <a:rPr lang="fr-FR" dirty="0" err="1"/>
              <a:t>Text</a:t>
            </a:r>
            <a:r>
              <a:rPr lang="fr-FR" dirty="0"/>
              <a:t> second </a:t>
            </a:r>
            <a:r>
              <a:rPr lang="fr-FR" dirty="0" err="1"/>
              <a:t>level</a:t>
            </a:r>
            <a:endParaRPr lang="fr-FR" dirty="0"/>
          </a:p>
          <a:p>
            <a:pPr lvl="2"/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third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  <a:p>
            <a:pPr lvl="3"/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fourth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  <a:p>
            <a:pPr lvl="4"/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fifth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</p:txBody>
      </p:sp>
      <p:cxnSp>
        <p:nvCxnSpPr>
          <p:cNvPr id="19" name="Straight Connector 18"/>
          <p:cNvCxnSpPr/>
          <p:nvPr userDrawn="1"/>
        </p:nvCxnSpPr>
        <p:spPr>
          <a:xfrm>
            <a:off x="936176" y="807513"/>
            <a:ext cx="7969710" cy="0"/>
          </a:xfrm>
          <a:prstGeom prst="line">
            <a:avLst/>
          </a:prstGeom>
          <a:ln w="3810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8" name="Picture 17" descr="bandeau pied de page OK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916" y="797845"/>
            <a:ext cx="463265" cy="3791459"/>
          </a:xfrm>
          <a:prstGeom prst="rect">
            <a:avLst/>
          </a:prstGeom>
        </p:spPr>
      </p:pic>
      <p:sp>
        <p:nvSpPr>
          <p:cNvPr id="26" name="Footer Placeholder 1"/>
          <p:cNvSpPr>
            <a:spLocks noGrp="1"/>
          </p:cNvSpPr>
          <p:nvPr>
            <p:ph type="ftr" sz="quarter" idx="3"/>
          </p:nvPr>
        </p:nvSpPr>
        <p:spPr>
          <a:xfrm rot="16200000">
            <a:off x="-251665" y="1353028"/>
            <a:ext cx="1432862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00">
                <a:solidFill>
                  <a:schemeClr val="tx2"/>
                </a:solidFill>
              </a:defRPr>
            </a:lvl1pPr>
          </a:lstStyle>
          <a:p>
            <a:r>
              <a:rPr lang="en-US"/>
              <a:t>Confidential / Restricted / Public</a:t>
            </a:r>
          </a:p>
          <a:p>
            <a:r>
              <a:rPr lang="en-US"/>
              <a:t>Presentation or part title</a:t>
            </a:r>
            <a:endParaRPr lang="fr-FR"/>
          </a:p>
        </p:txBody>
      </p:sp>
      <p:sp>
        <p:nvSpPr>
          <p:cNvPr id="28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1676" y="3988487"/>
            <a:ext cx="906178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00">
                <a:solidFill>
                  <a:schemeClr val="tx2"/>
                </a:solidFill>
              </a:defRPr>
            </a:lvl1pPr>
          </a:lstStyle>
          <a:p>
            <a:fld id="{D5C7B73B-8B21-B54C-815E-956A724BD381}" type="datetime1">
              <a:rPr lang="fr-FR" smtClean="0"/>
              <a:t>13/03/2019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52058149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finance bleu-r75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75848" y="388936"/>
            <a:ext cx="2828355" cy="4754563"/>
          </a:xfrm>
          <a:prstGeom prst="rect">
            <a:avLst/>
          </a:prstGeom>
        </p:spPr>
      </p:pic>
      <p:sp>
        <p:nvSpPr>
          <p:cNvPr id="43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1019177" y="2420471"/>
            <a:ext cx="1171462" cy="1485989"/>
          </a:xfrm>
          <a:prstGeom prst="rect">
            <a:avLst/>
          </a:prstGeom>
        </p:spPr>
        <p:txBody>
          <a:bodyPr vert="horz" anchor="t">
            <a:normAutofit/>
          </a:bodyPr>
          <a:lstStyle>
            <a:lvl1pPr marL="0" indent="0" algn="r">
              <a:buNone/>
              <a:defRPr sz="8800" b="1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fr-FR" dirty="0"/>
              <a:t>1</a:t>
            </a:r>
          </a:p>
        </p:txBody>
      </p:sp>
      <p:sp>
        <p:nvSpPr>
          <p:cNvPr id="37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240729" y="4725208"/>
            <a:ext cx="453452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2"/>
                </a:solidFill>
              </a:defRPr>
            </a:lvl1pPr>
          </a:lstStyle>
          <a:p>
            <a:fld id="{01F5D2D7-BF93-6348-8488-F08B04519FA8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38" name="Picture 37" descr="Logo Idemia_RVB gris.png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8720" y="229060"/>
            <a:ext cx="465234" cy="389174"/>
          </a:xfrm>
          <a:prstGeom prst="rect">
            <a:avLst/>
          </a:prstGeom>
        </p:spPr>
      </p:pic>
      <p:sp>
        <p:nvSpPr>
          <p:cNvPr id="39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1019177" y="872649"/>
            <a:ext cx="5919246" cy="1671894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4800" b="1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fr-FR" dirty="0" err="1"/>
              <a:t>Title</a:t>
            </a:r>
            <a:r>
              <a:rPr lang="fr-FR" dirty="0"/>
              <a:t> of section on </a:t>
            </a:r>
            <a:r>
              <a:rPr lang="fr-FR" dirty="0" err="1"/>
              <a:t>two</a:t>
            </a:r>
            <a:r>
              <a:rPr lang="fr-FR" dirty="0"/>
              <a:t> </a:t>
            </a:r>
            <a:r>
              <a:rPr lang="fr-FR" dirty="0" err="1"/>
              <a:t>lines</a:t>
            </a:r>
            <a:endParaRPr lang="fr-FR" dirty="0"/>
          </a:p>
        </p:txBody>
      </p:sp>
      <p:sp>
        <p:nvSpPr>
          <p:cNvPr id="40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319066" y="2705281"/>
            <a:ext cx="2270756" cy="1201179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>
              <a:buNone/>
              <a:defRPr lang="da-DK" sz="1600" b="0" i="0" u="none" strike="noStrike" baseline="0" smtClean="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r>
              <a:rPr lang="fr-FR" noProof="1"/>
              <a:t>Content.</a:t>
            </a:r>
          </a:p>
        </p:txBody>
      </p:sp>
      <p:pic>
        <p:nvPicPr>
          <p:cNvPr id="16" name="Picture 15" descr="bandeau pied de page OK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916" y="797845"/>
            <a:ext cx="463265" cy="3791459"/>
          </a:xfrm>
          <a:prstGeom prst="rect">
            <a:avLst/>
          </a:prstGeom>
        </p:spPr>
      </p:pic>
      <p:sp>
        <p:nvSpPr>
          <p:cNvPr id="19" name="Footer Placeholder 1"/>
          <p:cNvSpPr>
            <a:spLocks noGrp="1"/>
          </p:cNvSpPr>
          <p:nvPr>
            <p:ph type="ftr" sz="quarter" idx="3"/>
          </p:nvPr>
        </p:nvSpPr>
        <p:spPr>
          <a:xfrm rot="16200000">
            <a:off x="-251665" y="1353028"/>
            <a:ext cx="1432862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00">
                <a:solidFill>
                  <a:schemeClr val="tx2"/>
                </a:solidFill>
              </a:defRPr>
            </a:lvl1pPr>
          </a:lstStyle>
          <a:p>
            <a:r>
              <a:rPr lang="en-US"/>
              <a:t>Confidential / Restricted / Public</a:t>
            </a:r>
          </a:p>
          <a:p>
            <a:r>
              <a:rPr lang="en-US"/>
              <a:t>Presentation or part title</a:t>
            </a:r>
            <a:endParaRPr lang="fr-FR"/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1676" y="3988487"/>
            <a:ext cx="906178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00">
                <a:solidFill>
                  <a:schemeClr val="tx2"/>
                </a:solidFill>
              </a:defRPr>
            </a:lvl1pPr>
          </a:lstStyle>
          <a:p>
            <a:fld id="{0A8D2CCF-1FD4-B445-9F57-80842543E007}" type="datetime1">
              <a:rPr lang="fr-FR" smtClean="0"/>
              <a:t>13/03/2019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95806719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240729" y="4725208"/>
            <a:ext cx="453452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2"/>
                </a:solidFill>
              </a:defRPr>
            </a:lvl1pPr>
          </a:lstStyle>
          <a:p>
            <a:fld id="{01F5D2D7-BF93-6348-8488-F08B04519FA8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30" name="Picture 29" descr="Logo Idemia_RVB gris.pn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8720" y="229060"/>
            <a:ext cx="465234" cy="389174"/>
          </a:xfrm>
          <a:prstGeom prst="rect">
            <a:avLst/>
          </a:prstGeom>
        </p:spPr>
      </p:pic>
      <p:cxnSp>
        <p:nvCxnSpPr>
          <p:cNvPr id="31" name="Straight Connector 30"/>
          <p:cNvCxnSpPr/>
          <p:nvPr userDrawn="1"/>
        </p:nvCxnSpPr>
        <p:spPr>
          <a:xfrm>
            <a:off x="936176" y="807513"/>
            <a:ext cx="7969710" cy="0"/>
          </a:xfrm>
          <a:prstGeom prst="line">
            <a:avLst/>
          </a:prstGeom>
          <a:ln w="38100" cmpd="sng">
            <a:solidFill>
              <a:srgbClr val="36B7B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itle 1"/>
          <p:cNvSpPr>
            <a:spLocks noGrp="1"/>
          </p:cNvSpPr>
          <p:nvPr>
            <p:ph type="title" hasCustomPrompt="1"/>
          </p:nvPr>
        </p:nvSpPr>
        <p:spPr>
          <a:xfrm>
            <a:off x="842465" y="227980"/>
            <a:ext cx="8063422" cy="431322"/>
          </a:xfrm>
          <a:prstGeom prst="rect">
            <a:avLst/>
          </a:prstGeom>
        </p:spPr>
        <p:txBody>
          <a:bodyPr/>
          <a:lstStyle/>
          <a:p>
            <a:r>
              <a:rPr lang="fr-FR" dirty="0"/>
              <a:t>Click to </a:t>
            </a:r>
            <a:r>
              <a:rPr lang="fr-FR" dirty="0" err="1"/>
              <a:t>edit</a:t>
            </a:r>
            <a:r>
              <a:rPr lang="fr-FR" dirty="0"/>
              <a:t> </a:t>
            </a:r>
            <a:r>
              <a:rPr lang="fr-FR" dirty="0" err="1"/>
              <a:t>title</a:t>
            </a:r>
            <a:endParaRPr lang="fr-FR" dirty="0"/>
          </a:p>
        </p:txBody>
      </p:sp>
      <p:sp>
        <p:nvSpPr>
          <p:cNvPr id="40" name="Text Placeholder 2"/>
          <p:cNvSpPr>
            <a:spLocks noGrp="1"/>
          </p:cNvSpPr>
          <p:nvPr>
            <p:ph idx="1" hasCustomPrompt="1"/>
          </p:nvPr>
        </p:nvSpPr>
        <p:spPr>
          <a:xfrm>
            <a:off x="842464" y="985142"/>
            <a:ext cx="8063423" cy="37400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fr-FR" dirty="0"/>
              <a:t>Click to </a:t>
            </a:r>
            <a:r>
              <a:rPr lang="fr-FR" dirty="0" err="1"/>
              <a:t>edit</a:t>
            </a:r>
            <a:r>
              <a:rPr lang="fr-FR" dirty="0"/>
              <a:t> </a:t>
            </a:r>
            <a:r>
              <a:rPr lang="fr-FR" dirty="0" err="1"/>
              <a:t>text</a:t>
            </a:r>
            <a:endParaRPr lang="fr-FR" dirty="0"/>
          </a:p>
          <a:p>
            <a:pPr lvl="1"/>
            <a:r>
              <a:rPr lang="fr-FR" dirty="0" err="1"/>
              <a:t>Text</a:t>
            </a:r>
            <a:r>
              <a:rPr lang="fr-FR" dirty="0"/>
              <a:t> second </a:t>
            </a:r>
            <a:r>
              <a:rPr lang="fr-FR" dirty="0" err="1"/>
              <a:t>level</a:t>
            </a:r>
            <a:endParaRPr lang="fr-FR" dirty="0"/>
          </a:p>
          <a:p>
            <a:pPr lvl="2"/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third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  <a:p>
            <a:pPr lvl="3"/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fourth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  <a:p>
            <a:pPr lvl="4"/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fifth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</p:txBody>
      </p:sp>
      <p:pic>
        <p:nvPicPr>
          <p:cNvPr id="17" name="Picture 16" descr="bandeau pied de page OK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916" y="797845"/>
            <a:ext cx="463265" cy="3791459"/>
          </a:xfrm>
          <a:prstGeom prst="rect">
            <a:avLst/>
          </a:prstGeom>
        </p:spPr>
      </p:pic>
      <p:sp>
        <p:nvSpPr>
          <p:cNvPr id="19" name="Footer Placeholder 1"/>
          <p:cNvSpPr>
            <a:spLocks noGrp="1"/>
          </p:cNvSpPr>
          <p:nvPr>
            <p:ph type="ftr" sz="quarter" idx="3"/>
          </p:nvPr>
        </p:nvSpPr>
        <p:spPr>
          <a:xfrm rot="16200000">
            <a:off x="-251665" y="1353028"/>
            <a:ext cx="1432862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00">
                <a:solidFill>
                  <a:schemeClr val="tx2"/>
                </a:solidFill>
              </a:defRPr>
            </a:lvl1pPr>
          </a:lstStyle>
          <a:p>
            <a:r>
              <a:rPr lang="en-US"/>
              <a:t>Confidential / Restricted / Public</a:t>
            </a:r>
          </a:p>
          <a:p>
            <a:r>
              <a:rPr lang="en-US"/>
              <a:t>Presentation or part title</a:t>
            </a:r>
            <a:endParaRPr lang="fr-FR"/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1676" y="3988487"/>
            <a:ext cx="906178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00">
                <a:solidFill>
                  <a:schemeClr val="tx2"/>
                </a:solidFill>
              </a:defRPr>
            </a:lvl1pPr>
          </a:lstStyle>
          <a:p>
            <a:fld id="{9453740D-B8DC-6C48-A642-27A663E31178}" type="datetime1">
              <a:rPr lang="fr-FR" smtClean="0"/>
              <a:t>13/03/2019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20887065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Connector 15"/>
          <p:cNvCxnSpPr/>
          <p:nvPr userDrawn="1"/>
        </p:nvCxnSpPr>
        <p:spPr>
          <a:xfrm>
            <a:off x="4572000" y="1088121"/>
            <a:ext cx="0" cy="3637087"/>
          </a:xfrm>
          <a:prstGeom prst="line">
            <a:avLst/>
          </a:prstGeom>
          <a:ln w="635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5244818" y="3512054"/>
            <a:ext cx="2960393" cy="1213154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0" indent="0">
              <a:spcAft>
                <a:spcPts val="600"/>
              </a:spcAft>
              <a:buNone/>
              <a:defRPr sz="1300">
                <a:solidFill>
                  <a:srgbClr val="320086"/>
                </a:solidFill>
              </a:defRPr>
            </a:lvl2pPr>
            <a:lvl3pPr marL="176213" indent="-84138">
              <a:buFont typeface="Modern No. 20"/>
              <a:buChar char="&gt;"/>
              <a:defRPr sz="1100">
                <a:solidFill>
                  <a:schemeClr val="bg1">
                    <a:lumMod val="50000"/>
                  </a:schemeClr>
                </a:solidFill>
              </a:defRPr>
            </a:lvl3pPr>
            <a:lvl4pPr marL="269875" indent="-93663">
              <a:buFont typeface="Arial"/>
              <a:buChar char="•"/>
              <a:defRPr sz="1000" baseline="0">
                <a:solidFill>
                  <a:srgbClr val="7F7F7F"/>
                </a:solidFill>
              </a:defRPr>
            </a:lvl4pPr>
            <a:lvl5pPr marL="361950" indent="-92075">
              <a:buFont typeface="Arial"/>
              <a:buChar char="-"/>
              <a:defRPr sz="900">
                <a:solidFill>
                  <a:srgbClr val="7F7F7F"/>
                </a:solidFill>
              </a:defRPr>
            </a:lvl5pPr>
          </a:lstStyle>
          <a:p>
            <a:pPr lvl="0"/>
            <a:r>
              <a:rPr lang="fr-FR" dirty="0" err="1"/>
              <a:t>Highlighted</a:t>
            </a:r>
            <a:r>
              <a:rPr lang="fr-FR" dirty="0"/>
              <a:t> content.</a:t>
            </a:r>
          </a:p>
        </p:txBody>
      </p:sp>
      <p:sp>
        <p:nvSpPr>
          <p:cNvPr id="53" name="Text Placeholder 2"/>
          <p:cNvSpPr>
            <a:spLocks noGrp="1"/>
          </p:cNvSpPr>
          <p:nvPr>
            <p:ph idx="28" hasCustomPrompt="1"/>
          </p:nvPr>
        </p:nvSpPr>
        <p:spPr>
          <a:xfrm>
            <a:off x="4757023" y="986968"/>
            <a:ext cx="4148863" cy="20265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lang="fr-FR" sz="1600" noProof="1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 lang="fr-FR" sz="1400" kern="1200" noProof="1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>
              <a:defRPr lang="fr-FR" sz="1100" kern="1200" noProof="1" smtClean="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>
              <a:defRPr lang="fr-FR" sz="1000" kern="1200" baseline="0" noProof="1" smtClean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>
              <a:defRPr lang="fr-FR" sz="900" kern="1200" noProof="1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fr-FR" dirty="0"/>
              <a:t>Click to </a:t>
            </a:r>
            <a:r>
              <a:rPr lang="fr-FR" dirty="0" err="1"/>
              <a:t>edit</a:t>
            </a:r>
            <a:r>
              <a:rPr lang="fr-FR" dirty="0"/>
              <a:t> </a:t>
            </a:r>
            <a:r>
              <a:rPr lang="fr-FR" dirty="0" err="1"/>
              <a:t>text</a:t>
            </a:r>
            <a:endParaRPr lang="fr-FR" dirty="0"/>
          </a:p>
          <a:p>
            <a:pPr lvl="1"/>
            <a:r>
              <a:rPr lang="fr-FR" dirty="0" err="1"/>
              <a:t>Text</a:t>
            </a:r>
            <a:r>
              <a:rPr lang="fr-FR" dirty="0"/>
              <a:t> second </a:t>
            </a:r>
            <a:r>
              <a:rPr lang="fr-FR" dirty="0" err="1"/>
              <a:t>level</a:t>
            </a:r>
            <a:endParaRPr lang="fr-FR" dirty="0"/>
          </a:p>
          <a:p>
            <a:pPr lvl="2"/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third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  <a:p>
            <a:pPr lvl="3"/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fourth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  <a:p>
            <a:pPr lvl="4"/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fifth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</p:txBody>
      </p:sp>
      <p:sp>
        <p:nvSpPr>
          <p:cNvPr id="34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240729" y="4725208"/>
            <a:ext cx="453452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2"/>
                </a:solidFill>
              </a:defRPr>
            </a:lvl1pPr>
          </a:lstStyle>
          <a:p>
            <a:fld id="{01F5D2D7-BF93-6348-8488-F08B04519FA8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35" name="Picture 34" descr="Logo Idemia_RVB gris.pn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8720" y="229060"/>
            <a:ext cx="465234" cy="389174"/>
          </a:xfrm>
          <a:prstGeom prst="rect">
            <a:avLst/>
          </a:prstGeom>
        </p:spPr>
      </p:pic>
      <p:sp>
        <p:nvSpPr>
          <p:cNvPr id="37" name="Title 1"/>
          <p:cNvSpPr>
            <a:spLocks noGrp="1"/>
          </p:cNvSpPr>
          <p:nvPr>
            <p:ph type="title" hasCustomPrompt="1"/>
          </p:nvPr>
        </p:nvSpPr>
        <p:spPr>
          <a:xfrm>
            <a:off x="842465" y="227980"/>
            <a:ext cx="8063422" cy="431322"/>
          </a:xfrm>
          <a:prstGeom prst="rect">
            <a:avLst/>
          </a:prstGeom>
        </p:spPr>
        <p:txBody>
          <a:bodyPr/>
          <a:lstStyle/>
          <a:p>
            <a:r>
              <a:rPr lang="fr-FR" dirty="0"/>
              <a:t>Click to </a:t>
            </a:r>
            <a:r>
              <a:rPr lang="fr-FR" dirty="0" err="1"/>
              <a:t>edit</a:t>
            </a:r>
            <a:r>
              <a:rPr lang="fr-FR" dirty="0"/>
              <a:t> </a:t>
            </a:r>
            <a:r>
              <a:rPr lang="fr-FR" dirty="0" err="1"/>
              <a:t>title</a:t>
            </a:r>
            <a:endParaRPr lang="fr-FR" dirty="0"/>
          </a:p>
        </p:txBody>
      </p:sp>
      <p:sp>
        <p:nvSpPr>
          <p:cNvPr id="38" name="Text Placeholder 2"/>
          <p:cNvSpPr>
            <a:spLocks noGrp="1"/>
          </p:cNvSpPr>
          <p:nvPr>
            <p:ph idx="1" hasCustomPrompt="1"/>
          </p:nvPr>
        </p:nvSpPr>
        <p:spPr>
          <a:xfrm>
            <a:off x="842464" y="985142"/>
            <a:ext cx="3555977" cy="37400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fr-FR" dirty="0"/>
              <a:t>Click to </a:t>
            </a:r>
            <a:r>
              <a:rPr lang="fr-FR" dirty="0" err="1"/>
              <a:t>edit</a:t>
            </a:r>
            <a:r>
              <a:rPr lang="fr-FR" dirty="0"/>
              <a:t> </a:t>
            </a:r>
            <a:r>
              <a:rPr lang="fr-FR" dirty="0" err="1"/>
              <a:t>text</a:t>
            </a:r>
            <a:endParaRPr lang="fr-FR" dirty="0"/>
          </a:p>
          <a:p>
            <a:pPr lvl="1"/>
            <a:r>
              <a:rPr lang="fr-FR" dirty="0" err="1"/>
              <a:t>Text</a:t>
            </a:r>
            <a:r>
              <a:rPr lang="fr-FR" dirty="0"/>
              <a:t> second </a:t>
            </a:r>
            <a:r>
              <a:rPr lang="fr-FR" dirty="0" err="1"/>
              <a:t>level</a:t>
            </a:r>
            <a:endParaRPr lang="fr-FR" dirty="0"/>
          </a:p>
          <a:p>
            <a:pPr lvl="2"/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third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  <a:p>
            <a:pPr lvl="3"/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fourth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  <a:p>
            <a:pPr lvl="4"/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fifth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</p:txBody>
      </p:sp>
      <p:cxnSp>
        <p:nvCxnSpPr>
          <p:cNvPr id="26" name="Straight Connector 25"/>
          <p:cNvCxnSpPr/>
          <p:nvPr userDrawn="1"/>
        </p:nvCxnSpPr>
        <p:spPr>
          <a:xfrm>
            <a:off x="936176" y="807513"/>
            <a:ext cx="7969710" cy="0"/>
          </a:xfrm>
          <a:prstGeom prst="line">
            <a:avLst/>
          </a:prstGeom>
          <a:ln w="38100" cmpd="sng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8" name="Picture 17" descr="bandeau pied de page OK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916" y="797845"/>
            <a:ext cx="463265" cy="3791459"/>
          </a:xfrm>
          <a:prstGeom prst="rect">
            <a:avLst/>
          </a:prstGeom>
        </p:spPr>
      </p:pic>
      <p:sp>
        <p:nvSpPr>
          <p:cNvPr id="19" name="Footer Placeholder 1"/>
          <p:cNvSpPr>
            <a:spLocks noGrp="1"/>
          </p:cNvSpPr>
          <p:nvPr>
            <p:ph type="ftr" sz="quarter" idx="3"/>
          </p:nvPr>
        </p:nvSpPr>
        <p:spPr>
          <a:xfrm rot="16200000">
            <a:off x="-251665" y="1353028"/>
            <a:ext cx="1432862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00">
                <a:solidFill>
                  <a:schemeClr val="tx2"/>
                </a:solidFill>
              </a:defRPr>
            </a:lvl1pPr>
          </a:lstStyle>
          <a:p>
            <a:r>
              <a:rPr lang="en-US"/>
              <a:t>Confidential / Restricted / Public</a:t>
            </a:r>
          </a:p>
          <a:p>
            <a:r>
              <a:rPr lang="en-US"/>
              <a:t>Presentation or part title</a:t>
            </a:r>
            <a:endParaRPr lang="fr-FR"/>
          </a:p>
        </p:txBody>
      </p:sp>
      <p:sp>
        <p:nvSpPr>
          <p:cNvPr id="28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1676" y="3988487"/>
            <a:ext cx="906178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00">
                <a:solidFill>
                  <a:schemeClr val="tx2"/>
                </a:solidFill>
              </a:defRPr>
            </a:lvl1pPr>
          </a:lstStyle>
          <a:p>
            <a:fld id="{778F724A-DD40-B14C-9565-7943457C7A36}" type="datetime1">
              <a:rPr lang="fr-FR" smtClean="0"/>
              <a:t>13/03/2019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63872753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Connector 15"/>
          <p:cNvCxnSpPr/>
          <p:nvPr userDrawn="1"/>
        </p:nvCxnSpPr>
        <p:spPr>
          <a:xfrm>
            <a:off x="4873205" y="1088121"/>
            <a:ext cx="0" cy="3637087"/>
          </a:xfrm>
          <a:prstGeom prst="line">
            <a:avLst/>
          </a:prstGeom>
          <a:ln w="635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240729" y="4725208"/>
            <a:ext cx="453452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2"/>
                </a:solidFill>
              </a:defRPr>
            </a:lvl1pPr>
          </a:lstStyle>
          <a:p>
            <a:fld id="{01F5D2D7-BF93-6348-8488-F08B04519FA8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35" name="Picture 34" descr="Logo Idemia_RVB gris.pn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8720" y="229060"/>
            <a:ext cx="465234" cy="389174"/>
          </a:xfrm>
          <a:prstGeom prst="rect">
            <a:avLst/>
          </a:prstGeom>
        </p:spPr>
      </p:pic>
      <p:sp>
        <p:nvSpPr>
          <p:cNvPr id="37" name="Title 1"/>
          <p:cNvSpPr>
            <a:spLocks noGrp="1"/>
          </p:cNvSpPr>
          <p:nvPr>
            <p:ph type="title" hasCustomPrompt="1"/>
          </p:nvPr>
        </p:nvSpPr>
        <p:spPr>
          <a:xfrm>
            <a:off x="842465" y="227980"/>
            <a:ext cx="8063422" cy="431322"/>
          </a:xfrm>
          <a:prstGeom prst="rect">
            <a:avLst/>
          </a:prstGeom>
        </p:spPr>
        <p:txBody>
          <a:bodyPr/>
          <a:lstStyle/>
          <a:p>
            <a:r>
              <a:rPr lang="fr-FR" dirty="0"/>
              <a:t>Click to </a:t>
            </a:r>
            <a:r>
              <a:rPr lang="fr-FR" dirty="0" err="1"/>
              <a:t>edit</a:t>
            </a:r>
            <a:r>
              <a:rPr lang="fr-FR" dirty="0"/>
              <a:t> </a:t>
            </a:r>
            <a:r>
              <a:rPr lang="fr-FR" dirty="0" err="1"/>
              <a:t>title</a:t>
            </a:r>
            <a:endParaRPr lang="fr-FR" dirty="0"/>
          </a:p>
        </p:txBody>
      </p:sp>
      <p:sp>
        <p:nvSpPr>
          <p:cNvPr id="38" name="Text Placeholder 2"/>
          <p:cNvSpPr>
            <a:spLocks noGrp="1"/>
          </p:cNvSpPr>
          <p:nvPr>
            <p:ph idx="1" hasCustomPrompt="1"/>
          </p:nvPr>
        </p:nvSpPr>
        <p:spPr>
          <a:xfrm>
            <a:off x="842464" y="1571342"/>
            <a:ext cx="3912774" cy="31538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fr-FR" dirty="0"/>
              <a:t>Click to </a:t>
            </a:r>
            <a:r>
              <a:rPr lang="fr-FR" dirty="0" err="1"/>
              <a:t>edit</a:t>
            </a:r>
            <a:r>
              <a:rPr lang="fr-FR" dirty="0"/>
              <a:t> </a:t>
            </a:r>
            <a:r>
              <a:rPr lang="fr-FR" dirty="0" err="1"/>
              <a:t>text</a:t>
            </a:r>
            <a:endParaRPr lang="fr-FR" dirty="0"/>
          </a:p>
          <a:p>
            <a:pPr lvl="1"/>
            <a:r>
              <a:rPr lang="fr-FR" dirty="0" err="1"/>
              <a:t>Text</a:t>
            </a:r>
            <a:r>
              <a:rPr lang="fr-FR" dirty="0"/>
              <a:t> second </a:t>
            </a:r>
            <a:r>
              <a:rPr lang="fr-FR" dirty="0" err="1"/>
              <a:t>level</a:t>
            </a:r>
            <a:endParaRPr lang="fr-FR" dirty="0"/>
          </a:p>
          <a:p>
            <a:pPr lvl="2"/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third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  <a:p>
            <a:pPr lvl="3"/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fourth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  <a:p>
            <a:pPr lvl="4"/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fifth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</p:txBody>
      </p:sp>
      <p:sp>
        <p:nvSpPr>
          <p:cNvPr id="26" name="Text Placeholder 2"/>
          <p:cNvSpPr>
            <a:spLocks noGrp="1"/>
          </p:cNvSpPr>
          <p:nvPr>
            <p:ph idx="29" hasCustomPrompt="1"/>
          </p:nvPr>
        </p:nvSpPr>
        <p:spPr>
          <a:xfrm>
            <a:off x="4993112" y="1571342"/>
            <a:ext cx="3912774" cy="31538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fr-FR" dirty="0"/>
              <a:t>Click to </a:t>
            </a:r>
            <a:r>
              <a:rPr lang="fr-FR" dirty="0" err="1"/>
              <a:t>edit</a:t>
            </a:r>
            <a:r>
              <a:rPr lang="fr-FR" dirty="0"/>
              <a:t> </a:t>
            </a:r>
            <a:r>
              <a:rPr lang="fr-FR" dirty="0" err="1"/>
              <a:t>text</a:t>
            </a:r>
            <a:endParaRPr lang="fr-FR" dirty="0"/>
          </a:p>
          <a:p>
            <a:pPr lvl="1"/>
            <a:r>
              <a:rPr lang="fr-FR" dirty="0" err="1"/>
              <a:t>Text</a:t>
            </a:r>
            <a:r>
              <a:rPr lang="fr-FR" dirty="0"/>
              <a:t> second </a:t>
            </a:r>
            <a:r>
              <a:rPr lang="fr-FR" dirty="0" err="1"/>
              <a:t>level</a:t>
            </a:r>
            <a:endParaRPr lang="fr-FR" dirty="0"/>
          </a:p>
          <a:p>
            <a:pPr lvl="2"/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third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  <a:p>
            <a:pPr lvl="3"/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fourth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  <a:p>
            <a:pPr lvl="4"/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fifth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</p:txBody>
      </p:sp>
      <p:sp>
        <p:nvSpPr>
          <p:cNvPr id="28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842462" y="985143"/>
            <a:ext cx="3912775" cy="496641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buNone/>
              <a:defRPr sz="2400" b="1" baseline="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fr-FR" dirty="0"/>
              <a:t>Main </a:t>
            </a:r>
            <a:r>
              <a:rPr lang="fr-FR" dirty="0" err="1"/>
              <a:t>title</a:t>
            </a:r>
            <a:endParaRPr lang="fr-FR" dirty="0"/>
          </a:p>
        </p:txBody>
      </p:sp>
      <p:sp>
        <p:nvSpPr>
          <p:cNvPr id="29" name="Text Placeholder 4"/>
          <p:cNvSpPr>
            <a:spLocks noGrp="1"/>
          </p:cNvSpPr>
          <p:nvPr>
            <p:ph type="body" sz="quarter" idx="30" hasCustomPrompt="1"/>
          </p:nvPr>
        </p:nvSpPr>
        <p:spPr>
          <a:xfrm>
            <a:off x="4993110" y="985143"/>
            <a:ext cx="3912775" cy="496641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buNone/>
              <a:defRPr sz="2400" b="1" baseline="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fr-FR" dirty="0"/>
              <a:t>Main </a:t>
            </a:r>
            <a:r>
              <a:rPr lang="fr-FR" dirty="0" err="1"/>
              <a:t>title</a:t>
            </a:r>
            <a:endParaRPr lang="fr-FR" dirty="0"/>
          </a:p>
        </p:txBody>
      </p:sp>
      <p:cxnSp>
        <p:nvCxnSpPr>
          <p:cNvPr id="25" name="Straight Connector 24"/>
          <p:cNvCxnSpPr/>
          <p:nvPr userDrawn="1"/>
        </p:nvCxnSpPr>
        <p:spPr>
          <a:xfrm>
            <a:off x="936176" y="807513"/>
            <a:ext cx="7969710" cy="0"/>
          </a:xfrm>
          <a:prstGeom prst="line">
            <a:avLst/>
          </a:prstGeom>
          <a:ln w="38100" cmpd="sng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9" name="Picture 18" descr="bandeau pied de page OK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916" y="797845"/>
            <a:ext cx="463265" cy="3791459"/>
          </a:xfrm>
          <a:prstGeom prst="rect">
            <a:avLst/>
          </a:prstGeom>
        </p:spPr>
      </p:pic>
      <p:sp>
        <p:nvSpPr>
          <p:cNvPr id="30" name="Footer Placeholder 1"/>
          <p:cNvSpPr>
            <a:spLocks noGrp="1"/>
          </p:cNvSpPr>
          <p:nvPr>
            <p:ph type="ftr" sz="quarter" idx="3"/>
          </p:nvPr>
        </p:nvSpPr>
        <p:spPr>
          <a:xfrm rot="16200000">
            <a:off x="-251665" y="1353028"/>
            <a:ext cx="1432862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00">
                <a:solidFill>
                  <a:schemeClr val="tx2"/>
                </a:solidFill>
              </a:defRPr>
            </a:lvl1pPr>
          </a:lstStyle>
          <a:p>
            <a:r>
              <a:rPr lang="en-US"/>
              <a:t>Confidential / Restricted / Public</a:t>
            </a:r>
          </a:p>
          <a:p>
            <a:r>
              <a:rPr lang="en-US"/>
              <a:t>Presentation or part title</a:t>
            </a:r>
            <a:endParaRPr lang="fr-FR"/>
          </a:p>
        </p:txBody>
      </p:sp>
      <p:sp>
        <p:nvSpPr>
          <p:cNvPr id="31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1676" y="3988487"/>
            <a:ext cx="906178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00">
                <a:solidFill>
                  <a:schemeClr val="tx2"/>
                </a:solidFill>
              </a:defRPr>
            </a:lvl1pPr>
          </a:lstStyle>
          <a:p>
            <a:fld id="{4D5FED6A-C4AA-D646-9ACE-3D227CB1B1C1}" type="datetime1">
              <a:rPr lang="fr-FR" smtClean="0"/>
              <a:t>13/03/2019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29413730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842463" y="985142"/>
            <a:ext cx="3559777" cy="1278797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buNone/>
              <a:defRPr sz="2400" b="1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fr-FR" dirty="0"/>
              <a:t>Page </a:t>
            </a:r>
            <a:r>
              <a:rPr lang="fr-FR" dirty="0" err="1"/>
              <a:t>title</a:t>
            </a:r>
            <a:r>
              <a:rPr lang="fr-FR" dirty="0"/>
              <a:t> on </a:t>
            </a:r>
            <a:r>
              <a:rPr lang="fr-FR" dirty="0" err="1"/>
              <a:t>two</a:t>
            </a:r>
            <a:r>
              <a:rPr lang="fr-FR" dirty="0"/>
              <a:t> or </a:t>
            </a:r>
            <a:r>
              <a:rPr lang="fr-FR" dirty="0" err="1"/>
              <a:t>three</a:t>
            </a:r>
            <a:r>
              <a:rPr lang="fr-FR" dirty="0"/>
              <a:t> </a:t>
            </a:r>
            <a:r>
              <a:rPr lang="fr-FR" dirty="0" err="1"/>
              <a:t>lines</a:t>
            </a:r>
            <a:r>
              <a:rPr lang="fr-FR" dirty="0"/>
              <a:t> maximum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7" hasCustomPrompt="1"/>
          </p:nvPr>
        </p:nvSpPr>
        <p:spPr>
          <a:xfrm>
            <a:off x="936176" y="2573338"/>
            <a:ext cx="3462265" cy="2152650"/>
          </a:xfrm>
          <a:prstGeom prst="rect">
            <a:avLst/>
          </a:prstGeom>
          <a:solidFill>
            <a:srgbClr val="D9D9D9"/>
          </a:solidFill>
        </p:spPr>
        <p:txBody>
          <a:bodyPr vert="horz"/>
          <a:lstStyle>
            <a:lvl1pPr marL="0" indent="0" algn="l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fr-FR"/>
              <a:t>IMAGE</a:t>
            </a:r>
          </a:p>
        </p:txBody>
      </p:sp>
      <p:sp>
        <p:nvSpPr>
          <p:cNvPr id="38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4886235" y="3767974"/>
            <a:ext cx="3078135" cy="958014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  <a:lvl2pPr marL="0" indent="0">
              <a:spcAft>
                <a:spcPts val="600"/>
              </a:spcAft>
              <a:buNone/>
              <a:defRPr sz="1300">
                <a:solidFill>
                  <a:srgbClr val="320086"/>
                </a:solidFill>
              </a:defRPr>
            </a:lvl2pPr>
            <a:lvl3pPr marL="176213" indent="-84138">
              <a:buFont typeface="Modern No. 20"/>
              <a:buChar char="&gt;"/>
              <a:defRPr sz="1100">
                <a:solidFill>
                  <a:schemeClr val="bg1">
                    <a:lumMod val="50000"/>
                  </a:schemeClr>
                </a:solidFill>
              </a:defRPr>
            </a:lvl3pPr>
            <a:lvl4pPr marL="269875" indent="-93663">
              <a:buFont typeface="Arial"/>
              <a:buChar char="•"/>
              <a:defRPr sz="1000" baseline="0">
                <a:solidFill>
                  <a:srgbClr val="7F7F7F"/>
                </a:solidFill>
              </a:defRPr>
            </a:lvl4pPr>
            <a:lvl5pPr marL="361950" indent="-92075">
              <a:buFont typeface="Arial"/>
              <a:buChar char="-"/>
              <a:defRPr sz="900">
                <a:solidFill>
                  <a:srgbClr val="7F7F7F"/>
                </a:solidFill>
              </a:defRPr>
            </a:lvl5pPr>
          </a:lstStyle>
          <a:p>
            <a:pPr lvl="0"/>
            <a:r>
              <a:rPr lang="fr-FR" dirty="0" err="1"/>
              <a:t>Highlighted</a:t>
            </a:r>
            <a:r>
              <a:rPr lang="fr-FR" dirty="0"/>
              <a:t> content.</a:t>
            </a:r>
          </a:p>
        </p:txBody>
      </p:sp>
      <p:sp>
        <p:nvSpPr>
          <p:cNvPr id="35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240729" y="4725208"/>
            <a:ext cx="453452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2"/>
                </a:solidFill>
              </a:defRPr>
            </a:lvl1pPr>
          </a:lstStyle>
          <a:p>
            <a:fld id="{01F5D2D7-BF93-6348-8488-F08B04519FA8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36" name="Picture 35" descr="Logo Idemia_RVB gris.pn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8720" y="229060"/>
            <a:ext cx="465234" cy="389174"/>
          </a:xfrm>
          <a:prstGeom prst="rect">
            <a:avLst/>
          </a:prstGeom>
        </p:spPr>
      </p:pic>
      <p:sp>
        <p:nvSpPr>
          <p:cNvPr id="39" name="Title 1"/>
          <p:cNvSpPr>
            <a:spLocks noGrp="1"/>
          </p:cNvSpPr>
          <p:nvPr>
            <p:ph type="title" hasCustomPrompt="1"/>
          </p:nvPr>
        </p:nvSpPr>
        <p:spPr>
          <a:xfrm>
            <a:off x="842465" y="227980"/>
            <a:ext cx="8063422" cy="431322"/>
          </a:xfrm>
          <a:prstGeom prst="rect">
            <a:avLst/>
          </a:prstGeom>
        </p:spPr>
        <p:txBody>
          <a:bodyPr/>
          <a:lstStyle/>
          <a:p>
            <a:r>
              <a:rPr lang="fr-FR" dirty="0"/>
              <a:t>Click to </a:t>
            </a:r>
            <a:r>
              <a:rPr lang="fr-FR" dirty="0" err="1"/>
              <a:t>edit</a:t>
            </a:r>
            <a:r>
              <a:rPr lang="fr-FR" dirty="0"/>
              <a:t> </a:t>
            </a:r>
            <a:r>
              <a:rPr lang="fr-FR" dirty="0" err="1"/>
              <a:t>title</a:t>
            </a:r>
            <a:endParaRPr lang="fr-FR" dirty="0"/>
          </a:p>
        </p:txBody>
      </p:sp>
      <p:sp>
        <p:nvSpPr>
          <p:cNvPr id="43" name="Text Placeholder 2"/>
          <p:cNvSpPr>
            <a:spLocks noGrp="1"/>
          </p:cNvSpPr>
          <p:nvPr>
            <p:ph idx="28" hasCustomPrompt="1"/>
          </p:nvPr>
        </p:nvSpPr>
        <p:spPr>
          <a:xfrm>
            <a:off x="4757023" y="986968"/>
            <a:ext cx="4148863" cy="20265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lang="fr-FR" sz="1600" noProof="1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 lang="fr-FR" sz="1400" kern="1200" noProof="1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>
              <a:defRPr lang="fr-FR" sz="1100" kern="1200" noProof="1" smtClean="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>
              <a:defRPr lang="fr-FR" sz="1000" kern="1200" baseline="0" noProof="1" smtClean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>
              <a:defRPr lang="fr-FR" sz="900" kern="1200" noProof="1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fr-FR" dirty="0"/>
              <a:t>Click to </a:t>
            </a:r>
            <a:r>
              <a:rPr lang="fr-FR" dirty="0" err="1"/>
              <a:t>edit</a:t>
            </a:r>
            <a:r>
              <a:rPr lang="fr-FR" dirty="0"/>
              <a:t> </a:t>
            </a:r>
            <a:r>
              <a:rPr lang="fr-FR" dirty="0" err="1"/>
              <a:t>text</a:t>
            </a:r>
            <a:endParaRPr lang="fr-FR" dirty="0"/>
          </a:p>
          <a:p>
            <a:pPr lvl="1"/>
            <a:r>
              <a:rPr lang="fr-FR" dirty="0" err="1"/>
              <a:t>Text</a:t>
            </a:r>
            <a:r>
              <a:rPr lang="fr-FR" dirty="0"/>
              <a:t> second </a:t>
            </a:r>
            <a:r>
              <a:rPr lang="fr-FR" dirty="0" err="1"/>
              <a:t>level</a:t>
            </a:r>
            <a:endParaRPr lang="fr-FR" dirty="0"/>
          </a:p>
          <a:p>
            <a:pPr lvl="2"/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third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  <a:p>
            <a:pPr lvl="3"/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fourth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  <a:p>
            <a:pPr lvl="4"/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fifth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</p:txBody>
      </p:sp>
      <p:cxnSp>
        <p:nvCxnSpPr>
          <p:cNvPr id="20" name="Straight Connector 19"/>
          <p:cNvCxnSpPr/>
          <p:nvPr userDrawn="1"/>
        </p:nvCxnSpPr>
        <p:spPr>
          <a:xfrm>
            <a:off x="936176" y="807513"/>
            <a:ext cx="7969710" cy="0"/>
          </a:xfrm>
          <a:prstGeom prst="line">
            <a:avLst/>
          </a:prstGeom>
          <a:ln w="38100" cmpd="sng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8" name="Picture 17" descr="bandeau pied de page OK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916" y="797845"/>
            <a:ext cx="463265" cy="3791459"/>
          </a:xfrm>
          <a:prstGeom prst="rect">
            <a:avLst/>
          </a:prstGeom>
        </p:spPr>
      </p:pic>
      <p:sp>
        <p:nvSpPr>
          <p:cNvPr id="24" name="Footer Placeholder 1"/>
          <p:cNvSpPr>
            <a:spLocks noGrp="1"/>
          </p:cNvSpPr>
          <p:nvPr>
            <p:ph type="ftr" sz="quarter" idx="3"/>
          </p:nvPr>
        </p:nvSpPr>
        <p:spPr>
          <a:xfrm rot="16200000">
            <a:off x="-251665" y="1353028"/>
            <a:ext cx="1432862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00">
                <a:solidFill>
                  <a:schemeClr val="tx2"/>
                </a:solidFill>
              </a:defRPr>
            </a:lvl1pPr>
          </a:lstStyle>
          <a:p>
            <a:r>
              <a:rPr lang="en-US"/>
              <a:t>Confidential / Restricted / Public</a:t>
            </a:r>
          </a:p>
          <a:p>
            <a:r>
              <a:rPr lang="en-US"/>
              <a:t>Presentation or part title</a:t>
            </a:r>
            <a:endParaRPr lang="fr-FR"/>
          </a:p>
        </p:txBody>
      </p:sp>
      <p:sp>
        <p:nvSpPr>
          <p:cNvPr id="27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1676" y="3988487"/>
            <a:ext cx="906178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00">
                <a:solidFill>
                  <a:schemeClr val="tx2"/>
                </a:solidFill>
              </a:defRPr>
            </a:lvl1pPr>
          </a:lstStyle>
          <a:p>
            <a:fld id="{E5F322F3-2B37-DE46-B420-5AE9E18BA190}" type="datetime1">
              <a:rPr lang="fr-FR" smtClean="0"/>
              <a:t>13/03/2019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77196086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240729" y="4725208"/>
            <a:ext cx="453452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2"/>
                </a:solidFill>
              </a:defRPr>
            </a:lvl1pPr>
          </a:lstStyle>
          <a:p>
            <a:fld id="{01F5D2D7-BF93-6348-8488-F08B04519FA8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36" name="Picture 35" descr="Logo Idemia_RVB gris.pn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8720" y="229060"/>
            <a:ext cx="465234" cy="389174"/>
          </a:xfrm>
          <a:prstGeom prst="rect">
            <a:avLst/>
          </a:prstGeom>
        </p:spPr>
      </p:pic>
      <p:sp>
        <p:nvSpPr>
          <p:cNvPr id="39" name="Title 1"/>
          <p:cNvSpPr>
            <a:spLocks noGrp="1"/>
          </p:cNvSpPr>
          <p:nvPr>
            <p:ph type="title" hasCustomPrompt="1"/>
          </p:nvPr>
        </p:nvSpPr>
        <p:spPr>
          <a:xfrm>
            <a:off x="842465" y="227980"/>
            <a:ext cx="8063422" cy="431322"/>
          </a:xfrm>
          <a:prstGeom prst="rect">
            <a:avLst/>
          </a:prstGeom>
        </p:spPr>
        <p:txBody>
          <a:bodyPr/>
          <a:lstStyle/>
          <a:p>
            <a:r>
              <a:rPr lang="fr-FR" dirty="0"/>
              <a:t>Click to </a:t>
            </a:r>
            <a:r>
              <a:rPr lang="fr-FR" dirty="0" err="1"/>
              <a:t>edit</a:t>
            </a:r>
            <a:r>
              <a:rPr lang="fr-FR" dirty="0"/>
              <a:t> </a:t>
            </a:r>
            <a:r>
              <a:rPr lang="fr-FR" dirty="0" err="1"/>
              <a:t>title</a:t>
            </a:r>
            <a:endParaRPr lang="fr-FR" dirty="0"/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936176" y="807513"/>
            <a:ext cx="7969710" cy="0"/>
          </a:xfrm>
          <a:prstGeom prst="line">
            <a:avLst/>
          </a:prstGeom>
          <a:ln w="38100" cmpd="sng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bandeau pied de page OK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916" y="797845"/>
            <a:ext cx="463265" cy="3791459"/>
          </a:xfrm>
          <a:prstGeom prst="rect">
            <a:avLst/>
          </a:prstGeom>
        </p:spPr>
      </p:pic>
      <p:sp>
        <p:nvSpPr>
          <p:cNvPr id="16" name="Footer Placeholder 1"/>
          <p:cNvSpPr>
            <a:spLocks noGrp="1"/>
          </p:cNvSpPr>
          <p:nvPr>
            <p:ph type="ftr" sz="quarter" idx="3"/>
          </p:nvPr>
        </p:nvSpPr>
        <p:spPr>
          <a:xfrm rot="16200000">
            <a:off x="-251665" y="1353028"/>
            <a:ext cx="1432862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00">
                <a:solidFill>
                  <a:schemeClr val="tx2"/>
                </a:solidFill>
              </a:defRPr>
            </a:lvl1pPr>
          </a:lstStyle>
          <a:p>
            <a:r>
              <a:rPr lang="en-US"/>
              <a:t>Confidential / Restricted / Public</a:t>
            </a:r>
          </a:p>
          <a:p>
            <a:r>
              <a:rPr lang="en-US"/>
              <a:t>Presentation or part title</a:t>
            </a:r>
            <a:endParaRPr lang="fr-FR"/>
          </a:p>
        </p:txBody>
      </p:sp>
      <p:sp>
        <p:nvSpPr>
          <p:cNvPr id="17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1676" y="3988487"/>
            <a:ext cx="906178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00">
                <a:solidFill>
                  <a:schemeClr val="tx2"/>
                </a:solidFill>
              </a:defRPr>
            </a:lvl1pPr>
          </a:lstStyle>
          <a:p>
            <a:fld id="{D02587B1-6B8C-9747-AAB5-04BB5F56C056}" type="datetime1">
              <a:rPr lang="fr-FR" smtClean="0"/>
              <a:t>13/03/2019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88184660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240729" y="4725208"/>
            <a:ext cx="453452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2"/>
                </a:solidFill>
              </a:defRPr>
            </a:lvl1pPr>
          </a:lstStyle>
          <a:p>
            <a:fld id="{01F5D2D7-BF93-6348-8488-F08B04519FA8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11" name="Picture 10" descr="Logo Idemia_RVB gris.pn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8720" y="229060"/>
            <a:ext cx="465234" cy="389174"/>
          </a:xfrm>
          <a:prstGeom prst="rect">
            <a:avLst/>
          </a:prstGeom>
        </p:spPr>
      </p:pic>
      <p:pic>
        <p:nvPicPr>
          <p:cNvPr id="12" name="Picture 11" descr="bandeau pied de page OK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916" y="797845"/>
            <a:ext cx="463265" cy="3791459"/>
          </a:xfrm>
          <a:prstGeom prst="rect">
            <a:avLst/>
          </a:prstGeom>
        </p:spPr>
      </p:pic>
      <p:sp>
        <p:nvSpPr>
          <p:cNvPr id="13" name="Footer Placeholder 1"/>
          <p:cNvSpPr>
            <a:spLocks noGrp="1"/>
          </p:cNvSpPr>
          <p:nvPr>
            <p:ph type="ftr" sz="quarter" idx="3"/>
          </p:nvPr>
        </p:nvSpPr>
        <p:spPr>
          <a:xfrm rot="16200000">
            <a:off x="-251665" y="1353028"/>
            <a:ext cx="1432862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00">
                <a:solidFill>
                  <a:schemeClr val="tx2"/>
                </a:solidFill>
              </a:defRPr>
            </a:lvl1pPr>
          </a:lstStyle>
          <a:p>
            <a:r>
              <a:rPr lang="en-US"/>
              <a:t>Confidential / Restricted / Public</a:t>
            </a:r>
          </a:p>
          <a:p>
            <a:r>
              <a:rPr lang="en-US"/>
              <a:t>Presentation or part title</a:t>
            </a:r>
            <a:endParaRPr lang="fr-FR"/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1676" y="3988487"/>
            <a:ext cx="906178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00">
                <a:solidFill>
                  <a:schemeClr val="tx2"/>
                </a:solidFill>
              </a:defRPr>
            </a:lvl1pPr>
          </a:lstStyle>
          <a:p>
            <a:fld id="{96011190-F3B5-0445-BF83-16679C67F91D}" type="datetime1">
              <a:rPr lang="fr-FR" smtClean="0"/>
              <a:t>13/03/2019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73768253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ext Placeholder 2"/>
          <p:cNvSpPr>
            <a:spLocks noGrp="1"/>
          </p:cNvSpPr>
          <p:nvPr>
            <p:ph idx="28" hasCustomPrompt="1"/>
          </p:nvPr>
        </p:nvSpPr>
        <p:spPr>
          <a:xfrm>
            <a:off x="3256265" y="986967"/>
            <a:ext cx="5649621" cy="37376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lang="fr-FR" sz="1600" noProof="1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 lang="fr-FR" sz="1400" kern="1200" noProof="1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>
              <a:defRPr lang="fr-FR" sz="1100" kern="1200" noProof="1" smtClean="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>
              <a:defRPr lang="fr-FR" sz="1000" kern="1200" baseline="0" noProof="1" smtClean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>
              <a:defRPr lang="fr-FR" sz="900" kern="1200" noProof="1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fr-FR" dirty="0"/>
              <a:t>Click to </a:t>
            </a:r>
            <a:r>
              <a:rPr lang="fr-FR" dirty="0" err="1"/>
              <a:t>edit</a:t>
            </a:r>
            <a:r>
              <a:rPr lang="fr-FR" dirty="0"/>
              <a:t> </a:t>
            </a:r>
            <a:r>
              <a:rPr lang="fr-FR" dirty="0" err="1"/>
              <a:t>text</a:t>
            </a:r>
            <a:endParaRPr lang="fr-FR" dirty="0"/>
          </a:p>
          <a:p>
            <a:pPr lvl="1"/>
            <a:r>
              <a:rPr lang="fr-FR" dirty="0" err="1"/>
              <a:t>Text</a:t>
            </a:r>
            <a:r>
              <a:rPr lang="fr-FR" dirty="0"/>
              <a:t> second </a:t>
            </a:r>
            <a:r>
              <a:rPr lang="fr-FR" dirty="0" err="1"/>
              <a:t>level</a:t>
            </a:r>
            <a:endParaRPr lang="fr-FR" dirty="0"/>
          </a:p>
          <a:p>
            <a:pPr lvl="2"/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third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  <a:p>
            <a:pPr lvl="3"/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fourth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  <a:p>
            <a:pPr lvl="4"/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fifth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</p:txBody>
      </p:sp>
      <p:sp>
        <p:nvSpPr>
          <p:cNvPr id="34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240729" y="4725208"/>
            <a:ext cx="453452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2"/>
                </a:solidFill>
              </a:defRPr>
            </a:lvl1pPr>
          </a:lstStyle>
          <a:p>
            <a:fld id="{01F5D2D7-BF93-6348-8488-F08B04519FA8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35" name="Picture 34" descr="Logo Idemia_RVB gris.pn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8720" y="229060"/>
            <a:ext cx="465234" cy="389174"/>
          </a:xfrm>
          <a:prstGeom prst="rect">
            <a:avLst/>
          </a:prstGeom>
        </p:spPr>
      </p:pic>
      <p:sp>
        <p:nvSpPr>
          <p:cNvPr id="37" name="Title 1"/>
          <p:cNvSpPr>
            <a:spLocks noGrp="1"/>
          </p:cNvSpPr>
          <p:nvPr>
            <p:ph type="title" hasCustomPrompt="1"/>
          </p:nvPr>
        </p:nvSpPr>
        <p:spPr>
          <a:xfrm>
            <a:off x="842465" y="227980"/>
            <a:ext cx="8063422" cy="431322"/>
          </a:xfrm>
          <a:prstGeom prst="rect">
            <a:avLst/>
          </a:prstGeom>
        </p:spPr>
        <p:txBody>
          <a:bodyPr/>
          <a:lstStyle/>
          <a:p>
            <a:r>
              <a:rPr lang="fr-FR" dirty="0"/>
              <a:t>Click to </a:t>
            </a:r>
            <a:r>
              <a:rPr lang="fr-FR" dirty="0" err="1"/>
              <a:t>edit</a:t>
            </a:r>
            <a:r>
              <a:rPr lang="fr-FR" dirty="0"/>
              <a:t> </a:t>
            </a:r>
            <a:r>
              <a:rPr lang="fr-FR" dirty="0" err="1"/>
              <a:t>title</a:t>
            </a:r>
            <a:endParaRPr lang="fr-FR" dirty="0"/>
          </a:p>
        </p:txBody>
      </p:sp>
      <p:sp>
        <p:nvSpPr>
          <p:cNvPr id="26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936176" y="3767974"/>
            <a:ext cx="2165417" cy="958014"/>
          </a:xfrm>
          <a:prstGeom prst="rect">
            <a:avLst/>
          </a:prstGeom>
        </p:spPr>
        <p:txBody>
          <a:bodyPr vert="horz" anchor="b">
            <a:normAutofit/>
          </a:bodyPr>
          <a:lstStyle>
            <a:lvl1pPr marL="0" indent="0" algn="r">
              <a:buNone/>
              <a:defRPr sz="1200" i="1" baseline="0">
                <a:solidFill>
                  <a:schemeClr val="bg1"/>
                </a:solidFill>
              </a:defRPr>
            </a:lvl1pPr>
            <a:lvl2pPr marL="0" indent="0">
              <a:spcAft>
                <a:spcPts val="600"/>
              </a:spcAft>
              <a:buNone/>
              <a:defRPr sz="1300">
                <a:solidFill>
                  <a:srgbClr val="320086"/>
                </a:solidFill>
              </a:defRPr>
            </a:lvl2pPr>
            <a:lvl3pPr marL="176213" indent="-84138">
              <a:buFont typeface="Modern No. 20"/>
              <a:buChar char="&gt;"/>
              <a:defRPr sz="1100">
                <a:solidFill>
                  <a:schemeClr val="bg1">
                    <a:lumMod val="50000"/>
                  </a:schemeClr>
                </a:solidFill>
              </a:defRPr>
            </a:lvl3pPr>
            <a:lvl4pPr marL="269875" indent="-93663">
              <a:buFont typeface="Arial"/>
              <a:buChar char="•"/>
              <a:defRPr sz="1000" baseline="0">
                <a:solidFill>
                  <a:srgbClr val="7F7F7F"/>
                </a:solidFill>
              </a:defRPr>
            </a:lvl4pPr>
            <a:lvl5pPr marL="361950" indent="-92075">
              <a:buFont typeface="Arial"/>
              <a:buChar char="-"/>
              <a:defRPr sz="900">
                <a:solidFill>
                  <a:srgbClr val="7F7F7F"/>
                </a:solidFill>
              </a:defRPr>
            </a:lvl5pPr>
          </a:lstStyle>
          <a:p>
            <a:pPr lvl="0"/>
            <a:r>
              <a:rPr lang="fr-FR" dirty="0"/>
              <a:t>Caption.</a:t>
            </a:r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936176" y="807513"/>
            <a:ext cx="7969710" cy="0"/>
          </a:xfrm>
          <a:prstGeom prst="line">
            <a:avLst/>
          </a:prstGeom>
          <a:ln w="38100" cmpd="sng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Picture 16" descr="bandeau pied de page OK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916" y="797845"/>
            <a:ext cx="463265" cy="3791459"/>
          </a:xfrm>
          <a:prstGeom prst="rect">
            <a:avLst/>
          </a:prstGeom>
        </p:spPr>
      </p:pic>
      <p:sp>
        <p:nvSpPr>
          <p:cNvPr id="18" name="Footer Placeholder 1"/>
          <p:cNvSpPr>
            <a:spLocks noGrp="1"/>
          </p:cNvSpPr>
          <p:nvPr>
            <p:ph type="ftr" sz="quarter" idx="3"/>
          </p:nvPr>
        </p:nvSpPr>
        <p:spPr>
          <a:xfrm rot="16200000">
            <a:off x="-251665" y="1353028"/>
            <a:ext cx="1432862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00">
                <a:solidFill>
                  <a:schemeClr val="tx2"/>
                </a:solidFill>
              </a:defRPr>
            </a:lvl1pPr>
          </a:lstStyle>
          <a:p>
            <a:r>
              <a:rPr lang="en-US"/>
              <a:t>Confidential / Restricted / Public</a:t>
            </a:r>
          </a:p>
          <a:p>
            <a:r>
              <a:rPr lang="en-US"/>
              <a:t>Presentation or part title</a:t>
            </a:r>
            <a:endParaRPr lang="fr-FR"/>
          </a:p>
        </p:txBody>
      </p:sp>
      <p:sp>
        <p:nvSpPr>
          <p:cNvPr id="19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1676" y="3988487"/>
            <a:ext cx="906178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00">
                <a:solidFill>
                  <a:schemeClr val="tx2"/>
                </a:solidFill>
              </a:defRPr>
            </a:lvl1pPr>
          </a:lstStyle>
          <a:p>
            <a:fld id="{A1B15AB2-BFE1-D84A-829D-EE1287B885F1}" type="datetime1">
              <a:rPr lang="fr-FR" smtClean="0"/>
              <a:t>13/03/2019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42566758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240729" y="4725208"/>
            <a:ext cx="453452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2"/>
                </a:solidFill>
              </a:defRPr>
            </a:lvl1pPr>
          </a:lstStyle>
          <a:p>
            <a:fld id="{01F5D2D7-BF93-6348-8488-F08B04519FA8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35" name="Picture 34" descr="Logo Idemia_RVB gris.pn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8720" y="229060"/>
            <a:ext cx="465234" cy="389174"/>
          </a:xfrm>
          <a:prstGeom prst="rect">
            <a:avLst/>
          </a:prstGeom>
        </p:spPr>
      </p:pic>
      <p:sp>
        <p:nvSpPr>
          <p:cNvPr id="37" name="Title 1"/>
          <p:cNvSpPr>
            <a:spLocks noGrp="1"/>
          </p:cNvSpPr>
          <p:nvPr>
            <p:ph type="title" hasCustomPrompt="1"/>
          </p:nvPr>
        </p:nvSpPr>
        <p:spPr>
          <a:xfrm>
            <a:off x="842465" y="227980"/>
            <a:ext cx="8063422" cy="431322"/>
          </a:xfrm>
          <a:prstGeom prst="rect">
            <a:avLst/>
          </a:prstGeom>
        </p:spPr>
        <p:txBody>
          <a:bodyPr/>
          <a:lstStyle/>
          <a:p>
            <a:r>
              <a:rPr lang="fr-FR" dirty="0"/>
              <a:t>Click to </a:t>
            </a:r>
            <a:r>
              <a:rPr lang="fr-FR" dirty="0" err="1"/>
              <a:t>edit</a:t>
            </a:r>
            <a:r>
              <a:rPr lang="fr-FR" dirty="0"/>
              <a:t> </a:t>
            </a:r>
            <a:r>
              <a:rPr lang="fr-FR" dirty="0" err="1"/>
              <a:t>title</a:t>
            </a:r>
            <a:endParaRPr lang="fr-FR" dirty="0"/>
          </a:p>
        </p:txBody>
      </p:sp>
      <p:sp>
        <p:nvSpPr>
          <p:cNvPr id="26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936176" y="3767974"/>
            <a:ext cx="2165417" cy="958014"/>
          </a:xfrm>
          <a:prstGeom prst="rect">
            <a:avLst/>
          </a:prstGeom>
        </p:spPr>
        <p:txBody>
          <a:bodyPr vert="horz" anchor="b">
            <a:normAutofit/>
          </a:bodyPr>
          <a:lstStyle>
            <a:lvl1pPr marL="0" indent="0" algn="r">
              <a:buNone/>
              <a:defRPr sz="1200" i="1" baseline="0">
                <a:solidFill>
                  <a:schemeClr val="bg1"/>
                </a:solidFill>
              </a:defRPr>
            </a:lvl1pPr>
            <a:lvl2pPr marL="0" indent="0">
              <a:spcAft>
                <a:spcPts val="600"/>
              </a:spcAft>
              <a:buNone/>
              <a:defRPr sz="1300">
                <a:solidFill>
                  <a:srgbClr val="320086"/>
                </a:solidFill>
              </a:defRPr>
            </a:lvl2pPr>
            <a:lvl3pPr marL="176213" indent="-84138">
              <a:buFont typeface="Modern No. 20"/>
              <a:buChar char="&gt;"/>
              <a:defRPr sz="1100">
                <a:solidFill>
                  <a:schemeClr val="bg1">
                    <a:lumMod val="50000"/>
                  </a:schemeClr>
                </a:solidFill>
              </a:defRPr>
            </a:lvl3pPr>
            <a:lvl4pPr marL="269875" indent="-93663">
              <a:buFont typeface="Arial"/>
              <a:buChar char="•"/>
              <a:defRPr sz="1000" baseline="0">
                <a:solidFill>
                  <a:srgbClr val="7F7F7F"/>
                </a:solidFill>
              </a:defRPr>
            </a:lvl4pPr>
            <a:lvl5pPr marL="361950" indent="-92075">
              <a:buFont typeface="Arial"/>
              <a:buChar char="-"/>
              <a:defRPr sz="900">
                <a:solidFill>
                  <a:srgbClr val="7F7F7F"/>
                </a:solidFill>
              </a:defRPr>
            </a:lvl5pPr>
          </a:lstStyle>
          <a:p>
            <a:pPr lvl="0"/>
            <a:r>
              <a:rPr lang="fr-FR" dirty="0"/>
              <a:t>Caption.</a:t>
            </a:r>
          </a:p>
        </p:txBody>
      </p:sp>
      <p:sp>
        <p:nvSpPr>
          <p:cNvPr id="17" name="Picture Placeholder 4"/>
          <p:cNvSpPr>
            <a:spLocks noGrp="1"/>
          </p:cNvSpPr>
          <p:nvPr>
            <p:ph type="pic" sz="quarter" idx="17" hasCustomPrompt="1"/>
          </p:nvPr>
        </p:nvSpPr>
        <p:spPr>
          <a:xfrm>
            <a:off x="3256266" y="986967"/>
            <a:ext cx="5649620" cy="3737653"/>
          </a:xfrm>
          <a:prstGeom prst="rect">
            <a:avLst/>
          </a:prstGeom>
          <a:solidFill>
            <a:srgbClr val="D9D9D9"/>
          </a:solidFill>
        </p:spPr>
        <p:txBody>
          <a:bodyPr vert="horz"/>
          <a:lstStyle>
            <a:lvl1pPr marL="0" indent="0" algn="l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fr-FR"/>
              <a:t>IMAGE</a:t>
            </a:r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936176" y="807513"/>
            <a:ext cx="7969710" cy="0"/>
          </a:xfrm>
          <a:prstGeom prst="line">
            <a:avLst/>
          </a:prstGeom>
          <a:ln w="38100" cmpd="sng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8" name="Picture 17" descr="bandeau pied de page OK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916" y="797845"/>
            <a:ext cx="463265" cy="3791459"/>
          </a:xfrm>
          <a:prstGeom prst="rect">
            <a:avLst/>
          </a:prstGeom>
        </p:spPr>
      </p:pic>
      <p:sp>
        <p:nvSpPr>
          <p:cNvPr id="19" name="Footer Placeholder 1"/>
          <p:cNvSpPr>
            <a:spLocks noGrp="1"/>
          </p:cNvSpPr>
          <p:nvPr>
            <p:ph type="ftr" sz="quarter" idx="3"/>
          </p:nvPr>
        </p:nvSpPr>
        <p:spPr>
          <a:xfrm rot="16200000">
            <a:off x="-251665" y="1353028"/>
            <a:ext cx="1432862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00">
                <a:solidFill>
                  <a:schemeClr val="tx2"/>
                </a:solidFill>
              </a:defRPr>
            </a:lvl1pPr>
          </a:lstStyle>
          <a:p>
            <a:r>
              <a:rPr lang="en-US"/>
              <a:t>Confidential / Restricted / Public</a:t>
            </a:r>
          </a:p>
          <a:p>
            <a:r>
              <a:rPr lang="en-US"/>
              <a:t>Presentation or part title</a:t>
            </a:r>
            <a:endParaRPr lang="fr-FR"/>
          </a:p>
        </p:txBody>
      </p:sp>
      <p:sp>
        <p:nvSpPr>
          <p:cNvPr id="25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1676" y="3988487"/>
            <a:ext cx="906178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00">
                <a:solidFill>
                  <a:schemeClr val="tx2"/>
                </a:solidFill>
              </a:defRPr>
            </a:lvl1pPr>
          </a:lstStyle>
          <a:p>
            <a:fld id="{BA8A1B21-E633-C140-89E7-CF593E539AE0}" type="datetime1">
              <a:rPr lang="fr-FR" smtClean="0"/>
              <a:t>13/03/2019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29882297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36B7B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6" name="TextBox 5"/>
          <p:cNvSpPr txBox="1"/>
          <p:nvPr userDrawn="1"/>
        </p:nvSpPr>
        <p:spPr>
          <a:xfrm>
            <a:off x="4147375" y="1151790"/>
            <a:ext cx="86914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100" b="0">
                <a:solidFill>
                  <a:schemeClr val="bg1"/>
                </a:solidFill>
              </a:rPr>
              <a:t>CONTACT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3175831" y="1396329"/>
            <a:ext cx="2812238" cy="257671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000" b="1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fr-FR" dirty="0" err="1"/>
              <a:t>Firstname</a:t>
            </a:r>
            <a:r>
              <a:rPr lang="fr-FR" dirty="0"/>
              <a:t> NAME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3175831" y="1567488"/>
            <a:ext cx="2812238" cy="257671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000" b="0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fr-FR" dirty="0"/>
              <a:t>Job </a:t>
            </a:r>
            <a:r>
              <a:rPr lang="fr-FR" dirty="0" err="1"/>
              <a:t>Title</a:t>
            </a:r>
            <a:r>
              <a:rPr lang="fr-FR" dirty="0"/>
              <a:t> / Service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3175831" y="1738647"/>
            <a:ext cx="2812238" cy="257671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000" b="0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fr-FR" dirty="0" err="1"/>
              <a:t>Department</a:t>
            </a:r>
            <a:endParaRPr lang="fr-FR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3175831" y="1988445"/>
            <a:ext cx="2812238" cy="257671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000" b="0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fr-FR" dirty="0" err="1"/>
              <a:t>firstname.lastname@idemia.com</a:t>
            </a:r>
            <a:endParaRPr lang="fr-FR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3175831" y="2241024"/>
            <a:ext cx="2812238" cy="257671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000" b="0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fr-FR" dirty="0"/>
              <a:t>P. +33 (0) 00 00 00 00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3175831" y="2424946"/>
            <a:ext cx="2812238" cy="257671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000" b="0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fr-FR" dirty="0"/>
              <a:t>M. +33 (0) 00 00 00 00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3175831" y="2608869"/>
            <a:ext cx="2812238" cy="257671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000" b="0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fr-FR" dirty="0"/>
              <a:t>F. +33 (0) 00 00 00 00</a:t>
            </a:r>
          </a:p>
        </p:txBody>
      </p:sp>
      <p:pic>
        <p:nvPicPr>
          <p:cNvPr id="16" name="Picture 15" descr="finance-r75.pn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463" r="8982"/>
          <a:stretch/>
        </p:blipFill>
        <p:spPr>
          <a:xfrm>
            <a:off x="6575531" y="0"/>
            <a:ext cx="2568469" cy="4437184"/>
          </a:xfrm>
          <a:prstGeom prst="rect">
            <a:avLst/>
          </a:prstGeom>
        </p:spPr>
      </p:pic>
      <p:pic>
        <p:nvPicPr>
          <p:cNvPr id="18" name="Picture 17" descr="Logo Idemia_RVB violet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47271" y="3258726"/>
            <a:ext cx="2049460" cy="511852"/>
          </a:xfrm>
          <a:prstGeom prst="rect">
            <a:avLst/>
          </a:prstGeom>
        </p:spPr>
      </p:pic>
      <p:pic>
        <p:nvPicPr>
          <p:cNvPr id="19" name="Picture 18" descr="Bloc_Reseaux sociaux_violet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30000" y="4063155"/>
            <a:ext cx="2484000" cy="708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7513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Connector 15"/>
          <p:cNvCxnSpPr/>
          <p:nvPr userDrawn="1"/>
        </p:nvCxnSpPr>
        <p:spPr>
          <a:xfrm>
            <a:off x="4873205" y="1088121"/>
            <a:ext cx="0" cy="3637087"/>
          </a:xfrm>
          <a:prstGeom prst="line">
            <a:avLst/>
          </a:prstGeom>
          <a:ln w="635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240729" y="4725208"/>
            <a:ext cx="453452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2"/>
                </a:solidFill>
              </a:defRPr>
            </a:lvl1pPr>
          </a:lstStyle>
          <a:p>
            <a:fld id="{01F5D2D7-BF93-6348-8488-F08B04519FA8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35" name="Picture 34" descr="Logo Idemia_RVB gris.pn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8720" y="229060"/>
            <a:ext cx="465234" cy="389174"/>
          </a:xfrm>
          <a:prstGeom prst="rect">
            <a:avLst/>
          </a:prstGeom>
        </p:spPr>
      </p:pic>
      <p:sp>
        <p:nvSpPr>
          <p:cNvPr id="37" name="Title 1"/>
          <p:cNvSpPr>
            <a:spLocks noGrp="1"/>
          </p:cNvSpPr>
          <p:nvPr>
            <p:ph type="title" hasCustomPrompt="1"/>
          </p:nvPr>
        </p:nvSpPr>
        <p:spPr>
          <a:xfrm>
            <a:off x="842465" y="227980"/>
            <a:ext cx="8063422" cy="43132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to </a:t>
            </a:r>
            <a:r>
              <a:rPr lang="fr-FR" dirty="0" err="1"/>
              <a:t>edit</a:t>
            </a:r>
            <a:r>
              <a:rPr lang="fr-FR" dirty="0"/>
              <a:t> </a:t>
            </a:r>
            <a:r>
              <a:rPr lang="fr-FR" dirty="0" err="1"/>
              <a:t>title</a:t>
            </a:r>
            <a:endParaRPr lang="fr-FR" dirty="0"/>
          </a:p>
        </p:txBody>
      </p:sp>
      <p:sp>
        <p:nvSpPr>
          <p:cNvPr id="38" name="Text Placeholder 2"/>
          <p:cNvSpPr>
            <a:spLocks noGrp="1"/>
          </p:cNvSpPr>
          <p:nvPr>
            <p:ph idx="1" hasCustomPrompt="1"/>
          </p:nvPr>
        </p:nvSpPr>
        <p:spPr>
          <a:xfrm>
            <a:off x="842464" y="1571342"/>
            <a:ext cx="3912774" cy="31538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fr-FR" dirty="0"/>
              <a:t>Click to </a:t>
            </a:r>
            <a:r>
              <a:rPr lang="fr-FR" dirty="0" err="1"/>
              <a:t>edit</a:t>
            </a:r>
            <a:r>
              <a:rPr lang="fr-FR" dirty="0"/>
              <a:t> </a:t>
            </a:r>
            <a:r>
              <a:rPr lang="fr-FR" dirty="0" err="1"/>
              <a:t>text</a:t>
            </a:r>
            <a:endParaRPr lang="fr-FR" dirty="0"/>
          </a:p>
          <a:p>
            <a:pPr lvl="1"/>
            <a:r>
              <a:rPr lang="fr-FR" dirty="0" err="1"/>
              <a:t>Text</a:t>
            </a:r>
            <a:r>
              <a:rPr lang="fr-FR" dirty="0"/>
              <a:t> second </a:t>
            </a:r>
            <a:r>
              <a:rPr lang="fr-FR" dirty="0" err="1"/>
              <a:t>level</a:t>
            </a:r>
            <a:endParaRPr lang="fr-FR" dirty="0"/>
          </a:p>
          <a:p>
            <a:pPr lvl="2"/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third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  <a:p>
            <a:pPr lvl="3"/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fourth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  <a:p>
            <a:pPr lvl="4"/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fifth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</p:txBody>
      </p:sp>
      <p:cxnSp>
        <p:nvCxnSpPr>
          <p:cNvPr id="19" name="Straight Connector 18"/>
          <p:cNvCxnSpPr/>
          <p:nvPr userDrawn="1"/>
        </p:nvCxnSpPr>
        <p:spPr>
          <a:xfrm>
            <a:off x="936176" y="807513"/>
            <a:ext cx="7969710" cy="0"/>
          </a:xfrm>
          <a:prstGeom prst="line">
            <a:avLst/>
          </a:prstGeom>
          <a:ln w="3810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 Placeholder 2"/>
          <p:cNvSpPr>
            <a:spLocks noGrp="1"/>
          </p:cNvSpPr>
          <p:nvPr>
            <p:ph idx="29" hasCustomPrompt="1"/>
          </p:nvPr>
        </p:nvSpPr>
        <p:spPr>
          <a:xfrm>
            <a:off x="4993112" y="1571342"/>
            <a:ext cx="3912774" cy="31538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fr-FR" dirty="0"/>
              <a:t>Click to </a:t>
            </a:r>
            <a:r>
              <a:rPr lang="fr-FR" dirty="0" err="1"/>
              <a:t>edit</a:t>
            </a:r>
            <a:r>
              <a:rPr lang="fr-FR" dirty="0"/>
              <a:t> </a:t>
            </a:r>
            <a:r>
              <a:rPr lang="fr-FR" dirty="0" err="1"/>
              <a:t>text</a:t>
            </a:r>
            <a:endParaRPr lang="fr-FR" dirty="0"/>
          </a:p>
          <a:p>
            <a:pPr lvl="1"/>
            <a:r>
              <a:rPr lang="fr-FR" dirty="0" err="1"/>
              <a:t>Text</a:t>
            </a:r>
            <a:r>
              <a:rPr lang="fr-FR" dirty="0"/>
              <a:t> second </a:t>
            </a:r>
            <a:r>
              <a:rPr lang="fr-FR" dirty="0" err="1"/>
              <a:t>level</a:t>
            </a:r>
            <a:endParaRPr lang="fr-FR" dirty="0"/>
          </a:p>
          <a:p>
            <a:pPr lvl="2"/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third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  <a:p>
            <a:pPr lvl="3"/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fourth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  <a:p>
            <a:pPr lvl="4"/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fifth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</p:txBody>
      </p:sp>
      <p:sp>
        <p:nvSpPr>
          <p:cNvPr id="28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842462" y="985143"/>
            <a:ext cx="3912775" cy="496641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buNone/>
              <a:defRPr sz="2400" b="1" baseline="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fr-FR" dirty="0"/>
              <a:t>Main </a:t>
            </a:r>
            <a:r>
              <a:rPr lang="fr-FR" dirty="0" err="1"/>
              <a:t>title</a:t>
            </a:r>
            <a:endParaRPr lang="fr-FR" dirty="0"/>
          </a:p>
        </p:txBody>
      </p:sp>
      <p:sp>
        <p:nvSpPr>
          <p:cNvPr id="29" name="Text Placeholder 4"/>
          <p:cNvSpPr>
            <a:spLocks noGrp="1"/>
          </p:cNvSpPr>
          <p:nvPr>
            <p:ph type="body" sz="quarter" idx="30" hasCustomPrompt="1"/>
          </p:nvPr>
        </p:nvSpPr>
        <p:spPr>
          <a:xfrm>
            <a:off x="4993110" y="985143"/>
            <a:ext cx="3912775" cy="496641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buNone/>
              <a:defRPr sz="2400" b="1" baseline="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fr-FR" dirty="0"/>
              <a:t>Main </a:t>
            </a:r>
            <a:r>
              <a:rPr lang="fr-FR" dirty="0" err="1"/>
              <a:t>title</a:t>
            </a:r>
            <a:endParaRPr lang="fr-FR" dirty="0"/>
          </a:p>
        </p:txBody>
      </p:sp>
      <p:pic>
        <p:nvPicPr>
          <p:cNvPr id="25" name="Picture 24" descr="bandeau pied de page OK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916" y="797845"/>
            <a:ext cx="463265" cy="3791459"/>
          </a:xfrm>
          <a:prstGeom prst="rect">
            <a:avLst/>
          </a:prstGeom>
        </p:spPr>
      </p:pic>
      <p:sp>
        <p:nvSpPr>
          <p:cNvPr id="30" name="Footer Placeholder 1"/>
          <p:cNvSpPr>
            <a:spLocks noGrp="1"/>
          </p:cNvSpPr>
          <p:nvPr>
            <p:ph type="ftr" sz="quarter" idx="3"/>
          </p:nvPr>
        </p:nvSpPr>
        <p:spPr>
          <a:xfrm rot="16200000">
            <a:off x="-251665" y="1353028"/>
            <a:ext cx="1432862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00">
                <a:solidFill>
                  <a:schemeClr val="tx2"/>
                </a:solidFill>
              </a:defRPr>
            </a:lvl1pPr>
          </a:lstStyle>
          <a:p>
            <a:r>
              <a:rPr lang="en-US"/>
              <a:t>Confidential / Restricted / Public</a:t>
            </a:r>
          </a:p>
          <a:p>
            <a:r>
              <a:rPr lang="en-US"/>
              <a:t>Presentation or part title</a:t>
            </a:r>
            <a:endParaRPr lang="fr-FR"/>
          </a:p>
        </p:txBody>
      </p:sp>
      <p:sp>
        <p:nvSpPr>
          <p:cNvPr id="31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1676" y="3988487"/>
            <a:ext cx="906178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00">
                <a:solidFill>
                  <a:schemeClr val="tx2"/>
                </a:solidFill>
              </a:defRPr>
            </a:lvl1pPr>
          </a:lstStyle>
          <a:p>
            <a:fld id="{596375C0-5902-704F-BE8A-CD71E196C8B9}" type="datetime1">
              <a:rPr lang="fr-FR" smtClean="0"/>
              <a:t>13/03/2019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76553151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0" y="1"/>
            <a:ext cx="9144000" cy="5143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762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2" descr="mobile operators-r75.png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87" r="12159"/>
          <a:stretch/>
        </p:blipFill>
        <p:spPr>
          <a:xfrm>
            <a:off x="5112032" y="0"/>
            <a:ext cx="4031968" cy="4195884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646924" y="470735"/>
            <a:ext cx="7855798" cy="6985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4800" b="1" baseline="0">
                <a:solidFill>
                  <a:srgbClr val="FFFFFF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fr-FR" dirty="0"/>
              <a:t>Mobile </a:t>
            </a:r>
            <a:r>
              <a:rPr lang="fr-FR" dirty="0" err="1"/>
              <a:t>Operators</a:t>
            </a:r>
            <a:endParaRPr lang="fr-FR" dirty="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646924" y="470735"/>
            <a:ext cx="7855798" cy="0"/>
          </a:xfrm>
          <a:prstGeom prst="line">
            <a:avLst/>
          </a:prstGeom>
          <a:ln w="38100" cmpd="sng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46924" y="1245427"/>
            <a:ext cx="7855798" cy="445241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800" b="1" baseline="0">
                <a:solidFill>
                  <a:srgbClr val="FFFFFF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fr-FR" dirty="0" err="1"/>
              <a:t>Subtitle</a:t>
            </a:r>
            <a:endParaRPr lang="fr-FR" dirty="0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6756902" y="4445758"/>
            <a:ext cx="174582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rgbClr val="FFFFFF"/>
                </a:solidFill>
              </a:defRPr>
            </a:lvl1pPr>
          </a:lstStyle>
          <a:p>
            <a:fld id="{934F9382-30B4-3B42-A03B-51585C447DBB}" type="datetime1">
              <a:rPr lang="fr-FR" noProof="1" smtClean="0"/>
              <a:t>13/03/2019</a:t>
            </a:fld>
            <a:endParaRPr lang="en-GB" noProof="1"/>
          </a:p>
        </p:txBody>
      </p:sp>
      <p:pic>
        <p:nvPicPr>
          <p:cNvPr id="14" name="Picture 9" descr="Logo Idemia_RVB blanc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8197" y="4186879"/>
            <a:ext cx="2049462" cy="511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687171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pic>
        <p:nvPicPr>
          <p:cNvPr id="10" name="Picture 9" descr="mobile operators-r75.pn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87" r="12159"/>
          <a:stretch/>
        </p:blipFill>
        <p:spPr>
          <a:xfrm>
            <a:off x="5112032" y="0"/>
            <a:ext cx="4031968" cy="4195884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646924" y="1401528"/>
            <a:ext cx="7855798" cy="1497178"/>
          </a:xfrm>
          <a:prstGeom prst="rect">
            <a:avLst/>
          </a:prstGeom>
        </p:spPr>
        <p:txBody>
          <a:bodyPr vert="horz" anchor="b"/>
          <a:lstStyle>
            <a:lvl1pPr marL="0" indent="0">
              <a:lnSpc>
                <a:spcPct val="80000"/>
              </a:lnSpc>
              <a:buNone/>
              <a:defRPr sz="4800" b="1" baseline="0">
                <a:solidFill>
                  <a:srgbClr val="FFFFFF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fr-FR" dirty="0"/>
              <a:t>Mobile </a:t>
            </a:r>
            <a:r>
              <a:rPr lang="fr-FR" dirty="0" err="1"/>
              <a:t>Operators</a:t>
            </a:r>
            <a:endParaRPr lang="fr-FR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46924" y="2898795"/>
            <a:ext cx="7855798" cy="445241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800" b="1" baseline="0">
                <a:solidFill>
                  <a:srgbClr val="FFFFFF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fr-FR" dirty="0" err="1"/>
              <a:t>Subtitle</a:t>
            </a:r>
            <a:endParaRPr lang="fr-FR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6756902" y="4346698"/>
            <a:ext cx="174582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rgbClr val="FFFFFF"/>
                </a:solidFill>
              </a:defRPr>
            </a:lvl1pPr>
          </a:lstStyle>
          <a:p>
            <a:fld id="{BB71A39E-A103-1645-B882-3113B5575075}" type="datetime1">
              <a:rPr lang="fr-FR" noProof="1" smtClean="0"/>
              <a:t>13/03/2019</a:t>
            </a:fld>
            <a:endParaRPr lang="en-GB" noProof="1"/>
          </a:p>
        </p:txBody>
      </p:sp>
      <p:pic>
        <p:nvPicPr>
          <p:cNvPr id="11" name="Picture 10" descr="Logo Idemia_RVB blanc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8197" y="4186879"/>
            <a:ext cx="2049462" cy="511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117012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240729" y="4725208"/>
            <a:ext cx="453452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2"/>
                </a:solidFill>
              </a:defRPr>
            </a:lvl1pPr>
          </a:lstStyle>
          <a:p>
            <a:fld id="{01F5D2D7-BF93-6348-8488-F08B04519FA8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37" name="Picture 36" descr="Logo Idemia_RVB gris.pn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8720" y="229060"/>
            <a:ext cx="465234" cy="389174"/>
          </a:xfrm>
          <a:prstGeom prst="rect">
            <a:avLst/>
          </a:prstGeom>
        </p:spPr>
      </p:pic>
      <p:cxnSp>
        <p:nvCxnSpPr>
          <p:cNvPr id="38" name="Straight Connector 37"/>
          <p:cNvCxnSpPr/>
          <p:nvPr userDrawn="1"/>
        </p:nvCxnSpPr>
        <p:spPr>
          <a:xfrm>
            <a:off x="936176" y="807513"/>
            <a:ext cx="7969710" cy="0"/>
          </a:xfrm>
          <a:prstGeom prst="line">
            <a:avLst/>
          </a:prstGeom>
          <a:ln w="38100" cmpd="sng">
            <a:solidFill>
              <a:schemeClr val="accent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itle 1"/>
          <p:cNvSpPr>
            <a:spLocks noGrp="1"/>
          </p:cNvSpPr>
          <p:nvPr>
            <p:ph type="title" hasCustomPrompt="1"/>
          </p:nvPr>
        </p:nvSpPr>
        <p:spPr>
          <a:xfrm>
            <a:off x="842465" y="227980"/>
            <a:ext cx="8063422" cy="431322"/>
          </a:xfrm>
          <a:prstGeom prst="rect">
            <a:avLst/>
          </a:prstGeom>
        </p:spPr>
        <p:txBody>
          <a:bodyPr/>
          <a:lstStyle/>
          <a:p>
            <a:r>
              <a:rPr lang="fr-FR" dirty="0"/>
              <a:t>Summary</a:t>
            </a:r>
          </a:p>
        </p:txBody>
      </p:sp>
      <p:sp>
        <p:nvSpPr>
          <p:cNvPr id="74" name="Text Placeholder 31"/>
          <p:cNvSpPr>
            <a:spLocks noGrp="1"/>
          </p:cNvSpPr>
          <p:nvPr>
            <p:ph type="body" sz="quarter" idx="11" hasCustomPrompt="1"/>
          </p:nvPr>
        </p:nvSpPr>
        <p:spPr>
          <a:xfrm>
            <a:off x="1485653" y="1052673"/>
            <a:ext cx="2473325" cy="110231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  <a:lvl2pPr marL="92075" indent="-92075">
              <a:buFont typeface="Modern No. 20"/>
              <a:buChar char="&gt;"/>
              <a:defRPr sz="1000" baseline="0">
                <a:solidFill>
                  <a:schemeClr val="tx1">
                    <a:lumMod val="50000"/>
                  </a:schemeClr>
                </a:solidFill>
              </a:defRPr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fr-FR" dirty="0" err="1"/>
              <a:t>Title</a:t>
            </a:r>
            <a:endParaRPr lang="fr-FR" dirty="0"/>
          </a:p>
          <a:p>
            <a:pPr lvl="1"/>
            <a:r>
              <a:rPr lang="fr-FR" dirty="0" err="1"/>
              <a:t>Subtitle</a:t>
            </a:r>
            <a:endParaRPr lang="fr-FR" dirty="0"/>
          </a:p>
        </p:txBody>
      </p:sp>
      <p:sp>
        <p:nvSpPr>
          <p:cNvPr id="75" name="Text Placeholder 31"/>
          <p:cNvSpPr>
            <a:spLocks noGrp="1"/>
          </p:cNvSpPr>
          <p:nvPr>
            <p:ph type="body" sz="quarter" idx="12" hasCustomPrompt="1"/>
          </p:nvPr>
        </p:nvSpPr>
        <p:spPr>
          <a:xfrm>
            <a:off x="839574" y="1052673"/>
            <a:ext cx="637938" cy="1102313"/>
          </a:xfrm>
          <a:prstGeom prst="rect">
            <a:avLst/>
          </a:prstGeom>
        </p:spPr>
        <p:txBody>
          <a:bodyPr vert="horz"/>
          <a:lstStyle>
            <a:lvl1pPr marL="176213" indent="-216000">
              <a:spcBef>
                <a:spcPts val="24"/>
              </a:spcBef>
              <a:buFont typeface="Arial"/>
              <a:buChar char="→"/>
              <a:defRPr sz="1400" baseline="0">
                <a:solidFill>
                  <a:schemeClr val="bg1"/>
                </a:solidFill>
              </a:defRPr>
            </a:lvl1pPr>
            <a:lvl2pPr marL="92075" indent="-92075">
              <a:buFont typeface="Modern No. 20"/>
              <a:buChar char="&gt;"/>
              <a:defRPr sz="1000" baseline="0">
                <a:solidFill>
                  <a:schemeClr val="bg1">
                    <a:lumMod val="50000"/>
                  </a:schemeClr>
                </a:solidFill>
              </a:defRPr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fr-FR" dirty="0"/>
              <a:t>01</a:t>
            </a:r>
          </a:p>
        </p:txBody>
      </p:sp>
      <p:sp>
        <p:nvSpPr>
          <p:cNvPr id="76" name="Text Placeholder 31"/>
          <p:cNvSpPr>
            <a:spLocks noGrp="1"/>
          </p:cNvSpPr>
          <p:nvPr>
            <p:ph type="body" sz="quarter" idx="14" hasCustomPrompt="1"/>
          </p:nvPr>
        </p:nvSpPr>
        <p:spPr>
          <a:xfrm>
            <a:off x="839574" y="2332119"/>
            <a:ext cx="637938" cy="1109795"/>
          </a:xfrm>
          <a:prstGeom prst="rect">
            <a:avLst/>
          </a:prstGeom>
        </p:spPr>
        <p:txBody>
          <a:bodyPr vert="horz"/>
          <a:lstStyle>
            <a:lvl1pPr marL="176213" indent="-216000">
              <a:spcBef>
                <a:spcPts val="24"/>
              </a:spcBef>
              <a:buFont typeface="Arial"/>
              <a:buChar char="→"/>
              <a:defRPr sz="1400" baseline="0">
                <a:solidFill>
                  <a:schemeClr val="bg1"/>
                </a:solidFill>
              </a:defRPr>
            </a:lvl1pPr>
            <a:lvl2pPr marL="92075" indent="-92075">
              <a:buFont typeface="Modern No. 20"/>
              <a:buChar char="&gt;"/>
              <a:defRPr sz="1000" baseline="0">
                <a:solidFill>
                  <a:schemeClr val="bg1">
                    <a:lumMod val="50000"/>
                  </a:schemeClr>
                </a:solidFill>
              </a:defRPr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fr-FR" dirty="0"/>
              <a:t>02</a:t>
            </a:r>
          </a:p>
        </p:txBody>
      </p:sp>
      <p:sp>
        <p:nvSpPr>
          <p:cNvPr id="77" name="Text Placeholder 31"/>
          <p:cNvSpPr>
            <a:spLocks noGrp="1"/>
          </p:cNvSpPr>
          <p:nvPr>
            <p:ph type="body" sz="quarter" idx="16" hasCustomPrompt="1"/>
          </p:nvPr>
        </p:nvSpPr>
        <p:spPr>
          <a:xfrm>
            <a:off x="839574" y="3622895"/>
            <a:ext cx="637938" cy="1102313"/>
          </a:xfrm>
          <a:prstGeom prst="rect">
            <a:avLst/>
          </a:prstGeom>
        </p:spPr>
        <p:txBody>
          <a:bodyPr vert="horz"/>
          <a:lstStyle>
            <a:lvl1pPr marL="176213" indent="-216000">
              <a:spcBef>
                <a:spcPts val="24"/>
              </a:spcBef>
              <a:buFont typeface="Arial"/>
              <a:buChar char="→"/>
              <a:defRPr sz="1400" baseline="0">
                <a:solidFill>
                  <a:schemeClr val="bg1"/>
                </a:solidFill>
              </a:defRPr>
            </a:lvl1pPr>
            <a:lvl2pPr marL="92075" indent="-92075">
              <a:buFont typeface="Modern No. 20"/>
              <a:buChar char="&gt;"/>
              <a:defRPr sz="1000" baseline="0">
                <a:solidFill>
                  <a:schemeClr val="bg1">
                    <a:lumMod val="50000"/>
                  </a:schemeClr>
                </a:solidFill>
              </a:defRPr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fr-FR" dirty="0"/>
              <a:t>03</a:t>
            </a:r>
          </a:p>
        </p:txBody>
      </p:sp>
      <p:sp>
        <p:nvSpPr>
          <p:cNvPr id="78" name="Text Placeholder 31"/>
          <p:cNvSpPr>
            <a:spLocks noGrp="1"/>
          </p:cNvSpPr>
          <p:nvPr>
            <p:ph type="body" sz="quarter" idx="18" hasCustomPrompt="1"/>
          </p:nvPr>
        </p:nvSpPr>
        <p:spPr>
          <a:xfrm>
            <a:off x="4523244" y="1052673"/>
            <a:ext cx="637938" cy="1102313"/>
          </a:xfrm>
          <a:prstGeom prst="rect">
            <a:avLst/>
          </a:prstGeom>
        </p:spPr>
        <p:txBody>
          <a:bodyPr vert="horz"/>
          <a:lstStyle>
            <a:lvl1pPr marL="176213" indent="-216000">
              <a:spcBef>
                <a:spcPts val="24"/>
              </a:spcBef>
              <a:buFont typeface="Arial"/>
              <a:buChar char="→"/>
              <a:defRPr sz="1400" baseline="0">
                <a:solidFill>
                  <a:schemeClr val="bg1"/>
                </a:solidFill>
              </a:defRPr>
            </a:lvl1pPr>
            <a:lvl2pPr marL="92075" indent="-92075">
              <a:buFont typeface="Modern No. 20"/>
              <a:buChar char="&gt;"/>
              <a:defRPr sz="1000" baseline="0">
                <a:solidFill>
                  <a:schemeClr val="bg1">
                    <a:lumMod val="50000"/>
                  </a:schemeClr>
                </a:solidFill>
              </a:defRPr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fr-FR" dirty="0"/>
              <a:t>04</a:t>
            </a:r>
          </a:p>
        </p:txBody>
      </p:sp>
      <p:sp>
        <p:nvSpPr>
          <p:cNvPr id="79" name="Text Placeholder 31"/>
          <p:cNvSpPr>
            <a:spLocks noGrp="1"/>
          </p:cNvSpPr>
          <p:nvPr>
            <p:ph type="body" sz="quarter" idx="20" hasCustomPrompt="1"/>
          </p:nvPr>
        </p:nvSpPr>
        <p:spPr>
          <a:xfrm>
            <a:off x="4523244" y="2332119"/>
            <a:ext cx="637938" cy="1109795"/>
          </a:xfrm>
          <a:prstGeom prst="rect">
            <a:avLst/>
          </a:prstGeom>
        </p:spPr>
        <p:txBody>
          <a:bodyPr vert="horz"/>
          <a:lstStyle>
            <a:lvl1pPr marL="176213" indent="-216000">
              <a:spcBef>
                <a:spcPts val="24"/>
              </a:spcBef>
              <a:buFont typeface="Arial"/>
              <a:buChar char="→"/>
              <a:defRPr sz="1400" baseline="0">
                <a:solidFill>
                  <a:schemeClr val="bg1"/>
                </a:solidFill>
              </a:defRPr>
            </a:lvl1pPr>
            <a:lvl2pPr marL="92075" indent="-92075">
              <a:buFont typeface="Modern No. 20"/>
              <a:buChar char="&gt;"/>
              <a:defRPr sz="1000" baseline="0">
                <a:solidFill>
                  <a:schemeClr val="bg1">
                    <a:lumMod val="50000"/>
                  </a:schemeClr>
                </a:solidFill>
              </a:defRPr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fr-FR" dirty="0"/>
              <a:t>05</a:t>
            </a:r>
          </a:p>
        </p:txBody>
      </p:sp>
      <p:sp>
        <p:nvSpPr>
          <p:cNvPr id="80" name="Text Placeholder 31"/>
          <p:cNvSpPr>
            <a:spLocks noGrp="1"/>
          </p:cNvSpPr>
          <p:nvPr>
            <p:ph type="body" sz="quarter" idx="22" hasCustomPrompt="1"/>
          </p:nvPr>
        </p:nvSpPr>
        <p:spPr>
          <a:xfrm>
            <a:off x="4523244" y="3622895"/>
            <a:ext cx="637938" cy="1102313"/>
          </a:xfrm>
          <a:prstGeom prst="rect">
            <a:avLst/>
          </a:prstGeom>
        </p:spPr>
        <p:txBody>
          <a:bodyPr vert="horz"/>
          <a:lstStyle>
            <a:lvl1pPr marL="176213" indent="-216000">
              <a:spcBef>
                <a:spcPts val="24"/>
              </a:spcBef>
              <a:buFont typeface="Arial"/>
              <a:buChar char="→"/>
              <a:defRPr sz="1400" baseline="0">
                <a:solidFill>
                  <a:schemeClr val="bg1"/>
                </a:solidFill>
              </a:defRPr>
            </a:lvl1pPr>
            <a:lvl2pPr marL="92075" indent="-92075">
              <a:buFont typeface="Modern No. 20"/>
              <a:buChar char="&gt;"/>
              <a:defRPr sz="1000" baseline="0">
                <a:solidFill>
                  <a:schemeClr val="bg1">
                    <a:lumMod val="50000"/>
                  </a:schemeClr>
                </a:solidFill>
              </a:defRPr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fr-FR" dirty="0"/>
              <a:t>06</a:t>
            </a:r>
          </a:p>
        </p:txBody>
      </p:sp>
      <p:sp>
        <p:nvSpPr>
          <p:cNvPr id="81" name="Text Placeholder 31"/>
          <p:cNvSpPr>
            <a:spLocks noGrp="1"/>
          </p:cNvSpPr>
          <p:nvPr>
            <p:ph type="body" sz="quarter" idx="23" hasCustomPrompt="1"/>
          </p:nvPr>
        </p:nvSpPr>
        <p:spPr>
          <a:xfrm>
            <a:off x="1485653" y="2332119"/>
            <a:ext cx="2473325" cy="110231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  <a:lvl2pPr marL="92075" indent="-92075">
              <a:buFont typeface="Modern No. 20"/>
              <a:buChar char="&gt;"/>
              <a:defRPr sz="1000" baseline="0">
                <a:solidFill>
                  <a:schemeClr val="tx1">
                    <a:lumMod val="50000"/>
                  </a:schemeClr>
                </a:solidFill>
              </a:defRPr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fr-FR" dirty="0" err="1"/>
              <a:t>Title</a:t>
            </a:r>
            <a:endParaRPr lang="fr-FR" dirty="0"/>
          </a:p>
          <a:p>
            <a:pPr lvl="1"/>
            <a:r>
              <a:rPr lang="fr-FR" dirty="0" err="1"/>
              <a:t>Subtitle</a:t>
            </a:r>
            <a:endParaRPr lang="fr-FR" dirty="0"/>
          </a:p>
        </p:txBody>
      </p:sp>
      <p:sp>
        <p:nvSpPr>
          <p:cNvPr id="82" name="Text Placeholder 31"/>
          <p:cNvSpPr>
            <a:spLocks noGrp="1"/>
          </p:cNvSpPr>
          <p:nvPr>
            <p:ph type="body" sz="quarter" idx="24" hasCustomPrompt="1"/>
          </p:nvPr>
        </p:nvSpPr>
        <p:spPr>
          <a:xfrm>
            <a:off x="1485653" y="3622895"/>
            <a:ext cx="2473325" cy="110231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  <a:lvl2pPr marL="92075" indent="-92075">
              <a:buFont typeface="Modern No. 20"/>
              <a:buChar char="&gt;"/>
              <a:defRPr sz="1000" baseline="0">
                <a:solidFill>
                  <a:schemeClr val="tx1">
                    <a:lumMod val="50000"/>
                  </a:schemeClr>
                </a:solidFill>
              </a:defRPr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fr-FR" dirty="0" err="1"/>
              <a:t>Title</a:t>
            </a:r>
            <a:endParaRPr lang="fr-FR" dirty="0"/>
          </a:p>
          <a:p>
            <a:pPr lvl="1"/>
            <a:r>
              <a:rPr lang="fr-FR" dirty="0" err="1"/>
              <a:t>Subtitle</a:t>
            </a:r>
            <a:endParaRPr lang="fr-FR" dirty="0"/>
          </a:p>
        </p:txBody>
      </p:sp>
      <p:sp>
        <p:nvSpPr>
          <p:cNvPr id="83" name="Text Placeholder 31"/>
          <p:cNvSpPr>
            <a:spLocks noGrp="1"/>
          </p:cNvSpPr>
          <p:nvPr>
            <p:ph type="body" sz="quarter" idx="25" hasCustomPrompt="1"/>
          </p:nvPr>
        </p:nvSpPr>
        <p:spPr>
          <a:xfrm>
            <a:off x="5169822" y="1052673"/>
            <a:ext cx="2473325" cy="110231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  <a:lvl2pPr marL="92075" indent="-92075">
              <a:buFont typeface="Modern No. 20"/>
              <a:buChar char="&gt;"/>
              <a:defRPr sz="1000" baseline="0">
                <a:solidFill>
                  <a:schemeClr val="tx1">
                    <a:lumMod val="50000"/>
                  </a:schemeClr>
                </a:solidFill>
              </a:defRPr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fr-FR" dirty="0" err="1"/>
              <a:t>Title</a:t>
            </a:r>
            <a:endParaRPr lang="fr-FR" dirty="0"/>
          </a:p>
          <a:p>
            <a:pPr lvl="1"/>
            <a:r>
              <a:rPr lang="fr-FR" dirty="0" err="1"/>
              <a:t>Subtitle</a:t>
            </a:r>
            <a:endParaRPr lang="fr-FR" dirty="0"/>
          </a:p>
        </p:txBody>
      </p:sp>
      <p:sp>
        <p:nvSpPr>
          <p:cNvPr id="84" name="Text Placeholder 31"/>
          <p:cNvSpPr>
            <a:spLocks noGrp="1"/>
          </p:cNvSpPr>
          <p:nvPr>
            <p:ph type="body" sz="quarter" idx="26" hasCustomPrompt="1"/>
          </p:nvPr>
        </p:nvSpPr>
        <p:spPr>
          <a:xfrm>
            <a:off x="5169822" y="2332119"/>
            <a:ext cx="2473325" cy="110231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  <a:lvl2pPr marL="92075" indent="-92075">
              <a:buFont typeface="Modern No. 20"/>
              <a:buChar char="&gt;"/>
              <a:defRPr sz="1000" baseline="0">
                <a:solidFill>
                  <a:schemeClr val="tx1">
                    <a:lumMod val="50000"/>
                  </a:schemeClr>
                </a:solidFill>
              </a:defRPr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fr-FR" dirty="0" err="1"/>
              <a:t>Title</a:t>
            </a:r>
            <a:endParaRPr lang="fr-FR" dirty="0"/>
          </a:p>
          <a:p>
            <a:pPr lvl="1"/>
            <a:r>
              <a:rPr lang="fr-FR" dirty="0" err="1"/>
              <a:t>Subtitle</a:t>
            </a:r>
            <a:endParaRPr lang="fr-FR" dirty="0"/>
          </a:p>
        </p:txBody>
      </p:sp>
      <p:sp>
        <p:nvSpPr>
          <p:cNvPr id="85" name="Text Placeholder 31"/>
          <p:cNvSpPr>
            <a:spLocks noGrp="1"/>
          </p:cNvSpPr>
          <p:nvPr>
            <p:ph type="body" sz="quarter" idx="27" hasCustomPrompt="1"/>
          </p:nvPr>
        </p:nvSpPr>
        <p:spPr>
          <a:xfrm>
            <a:off x="5169822" y="3622895"/>
            <a:ext cx="2473325" cy="110231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  <a:lvl2pPr marL="92075" indent="-92075">
              <a:buFont typeface="Modern No. 20"/>
              <a:buChar char="&gt;"/>
              <a:defRPr sz="1000" baseline="0">
                <a:solidFill>
                  <a:schemeClr val="tx1">
                    <a:lumMod val="50000"/>
                  </a:schemeClr>
                </a:solidFill>
              </a:defRPr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fr-FR" dirty="0" err="1"/>
              <a:t>Title</a:t>
            </a:r>
            <a:endParaRPr lang="fr-FR" dirty="0"/>
          </a:p>
          <a:p>
            <a:pPr lvl="1"/>
            <a:r>
              <a:rPr lang="fr-FR" dirty="0" err="1"/>
              <a:t>Subtitle</a:t>
            </a:r>
            <a:endParaRPr lang="fr-FR" dirty="0"/>
          </a:p>
        </p:txBody>
      </p:sp>
      <p:pic>
        <p:nvPicPr>
          <p:cNvPr id="27" name="Picture 26" descr="bandeau pied de page OK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916" y="797845"/>
            <a:ext cx="463265" cy="3791459"/>
          </a:xfrm>
          <a:prstGeom prst="rect">
            <a:avLst/>
          </a:prstGeom>
        </p:spPr>
      </p:pic>
      <p:sp>
        <p:nvSpPr>
          <p:cNvPr id="28" name="Footer Placeholder 1"/>
          <p:cNvSpPr>
            <a:spLocks noGrp="1"/>
          </p:cNvSpPr>
          <p:nvPr>
            <p:ph type="ftr" sz="quarter" idx="3"/>
          </p:nvPr>
        </p:nvSpPr>
        <p:spPr>
          <a:xfrm rot="16200000">
            <a:off x="-251665" y="1353028"/>
            <a:ext cx="1432862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00">
                <a:solidFill>
                  <a:schemeClr val="tx2"/>
                </a:solidFill>
              </a:defRPr>
            </a:lvl1pPr>
          </a:lstStyle>
          <a:p>
            <a:r>
              <a:rPr lang="en-US"/>
              <a:t>Confidential / Restricted / Public</a:t>
            </a:r>
          </a:p>
          <a:p>
            <a:r>
              <a:rPr lang="en-US"/>
              <a:t>Presentation or part title</a:t>
            </a:r>
            <a:endParaRPr lang="fr-FR"/>
          </a:p>
        </p:txBody>
      </p:sp>
      <p:sp>
        <p:nvSpPr>
          <p:cNvPr id="40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1676" y="3988487"/>
            <a:ext cx="906178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00">
                <a:solidFill>
                  <a:schemeClr val="tx2"/>
                </a:solidFill>
              </a:defRPr>
            </a:lvl1pPr>
          </a:lstStyle>
          <a:p>
            <a:fld id="{DABADA4B-6778-D94C-9D77-74D45BE120AF}" type="datetime1">
              <a:rPr lang="fr-FR" smtClean="0"/>
              <a:t>13/03/2019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68463928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39CA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pic>
        <p:nvPicPr>
          <p:cNvPr id="18" name="Picture 17" descr="mobile operators-r75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74489" y="618234"/>
            <a:ext cx="4538393" cy="4538393"/>
          </a:xfrm>
          <a:prstGeom prst="rect">
            <a:avLst/>
          </a:prstGeom>
        </p:spPr>
      </p:pic>
      <p:sp>
        <p:nvSpPr>
          <p:cNvPr id="43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1019177" y="2420471"/>
            <a:ext cx="1171462" cy="1485989"/>
          </a:xfrm>
          <a:prstGeom prst="rect">
            <a:avLst/>
          </a:prstGeom>
        </p:spPr>
        <p:txBody>
          <a:bodyPr vert="horz" anchor="t">
            <a:normAutofit/>
          </a:bodyPr>
          <a:lstStyle>
            <a:lvl1pPr marL="0" indent="0" algn="r">
              <a:buNone/>
              <a:defRPr sz="8800" b="1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fr-FR" dirty="0"/>
              <a:t>1</a:t>
            </a:r>
          </a:p>
        </p:txBody>
      </p:sp>
      <p:pic>
        <p:nvPicPr>
          <p:cNvPr id="19" name="Picture 18" descr="Logo Idemia_RVB blanc.png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8720" y="227980"/>
            <a:ext cx="469019" cy="390254"/>
          </a:xfrm>
          <a:prstGeom prst="rect">
            <a:avLst/>
          </a:prstGeom>
        </p:spPr>
      </p:pic>
      <p:sp>
        <p:nvSpPr>
          <p:cNvPr id="39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240729" y="4725208"/>
            <a:ext cx="453452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rgbClr val="FFFFFF"/>
                </a:solidFill>
              </a:defRPr>
            </a:lvl1pPr>
          </a:lstStyle>
          <a:p>
            <a:fld id="{01F5D2D7-BF93-6348-8488-F08B04519FA8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40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1019177" y="872649"/>
            <a:ext cx="5919246" cy="1671894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4800" b="1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fr-FR" dirty="0" err="1"/>
              <a:t>Title</a:t>
            </a:r>
            <a:r>
              <a:rPr lang="fr-FR" dirty="0"/>
              <a:t> of section on </a:t>
            </a:r>
            <a:r>
              <a:rPr lang="fr-FR" dirty="0" err="1"/>
              <a:t>two</a:t>
            </a:r>
            <a:r>
              <a:rPr lang="fr-FR" dirty="0"/>
              <a:t> </a:t>
            </a:r>
            <a:r>
              <a:rPr lang="fr-FR" dirty="0" err="1"/>
              <a:t>lines</a:t>
            </a:r>
            <a:endParaRPr lang="fr-FR" dirty="0"/>
          </a:p>
        </p:txBody>
      </p:sp>
      <p:sp>
        <p:nvSpPr>
          <p:cNvPr id="41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319066" y="2705281"/>
            <a:ext cx="2270756" cy="1201179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>
              <a:buNone/>
              <a:defRPr lang="da-DK" sz="1600" b="0" i="0" u="none" strike="noStrike" baseline="0" smtClean="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r>
              <a:rPr lang="fr-FR" noProof="1"/>
              <a:t>Content.</a:t>
            </a:r>
          </a:p>
        </p:txBody>
      </p:sp>
      <p:pic>
        <p:nvPicPr>
          <p:cNvPr id="17" name="Picture 16" descr="bandeau pied de page OK.png"/>
          <p:cNvPicPr>
            <a:picLocks noChangeAspect="1"/>
          </p:cNvPicPr>
          <p:nvPr userDrawn="1"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916" y="797845"/>
            <a:ext cx="463265" cy="3791459"/>
          </a:xfrm>
          <a:prstGeom prst="rect">
            <a:avLst/>
          </a:prstGeom>
        </p:spPr>
      </p:pic>
      <p:sp>
        <p:nvSpPr>
          <p:cNvPr id="21" name="Footer Placeholder 1"/>
          <p:cNvSpPr>
            <a:spLocks noGrp="1"/>
          </p:cNvSpPr>
          <p:nvPr>
            <p:ph type="ftr" sz="quarter" idx="3"/>
          </p:nvPr>
        </p:nvSpPr>
        <p:spPr>
          <a:xfrm rot="16200000">
            <a:off x="-251665" y="1353028"/>
            <a:ext cx="1432862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00">
                <a:solidFill>
                  <a:srgbClr val="FFFFFF"/>
                </a:solidFill>
              </a:defRPr>
            </a:lvl1pPr>
          </a:lstStyle>
          <a:p>
            <a:r>
              <a:rPr lang="en-US"/>
              <a:t>Confidential / Restricted / Public</a:t>
            </a:r>
          </a:p>
          <a:p>
            <a:r>
              <a:rPr lang="en-US"/>
              <a:t>Presentation or part title</a:t>
            </a:r>
            <a:endParaRPr lang="fr-FR"/>
          </a:p>
        </p:txBody>
      </p:sp>
      <p:sp>
        <p:nvSpPr>
          <p:cNvPr id="22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1676" y="3988487"/>
            <a:ext cx="906178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00">
                <a:solidFill>
                  <a:srgbClr val="FFFFFF"/>
                </a:solidFill>
              </a:defRPr>
            </a:lvl1pPr>
          </a:lstStyle>
          <a:p>
            <a:fld id="{916D98D3-7A1F-4F41-AC5D-F4E4DAD1D970}" type="datetime1">
              <a:rPr lang="fr-FR" smtClean="0"/>
              <a:t>13/03/2019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89671697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mobile operators rose-r75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74489" y="618234"/>
            <a:ext cx="4525266" cy="4525266"/>
          </a:xfrm>
          <a:prstGeom prst="rect">
            <a:avLst/>
          </a:prstGeom>
        </p:spPr>
      </p:pic>
      <p:sp>
        <p:nvSpPr>
          <p:cNvPr id="43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1019177" y="2420471"/>
            <a:ext cx="1171462" cy="1485989"/>
          </a:xfrm>
          <a:prstGeom prst="rect">
            <a:avLst/>
          </a:prstGeom>
        </p:spPr>
        <p:txBody>
          <a:bodyPr vert="horz" anchor="t">
            <a:normAutofit/>
          </a:bodyPr>
          <a:lstStyle>
            <a:lvl1pPr marL="0" indent="0" algn="r">
              <a:buNone/>
              <a:defRPr sz="8800" b="1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fr-FR" dirty="0"/>
              <a:t>1</a:t>
            </a:r>
          </a:p>
        </p:txBody>
      </p:sp>
      <p:sp>
        <p:nvSpPr>
          <p:cNvPr id="37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240729" y="4725208"/>
            <a:ext cx="453452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2"/>
                </a:solidFill>
              </a:defRPr>
            </a:lvl1pPr>
          </a:lstStyle>
          <a:p>
            <a:fld id="{01F5D2D7-BF93-6348-8488-F08B04519FA8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38" name="Picture 37" descr="Logo Idemia_RVB gris.png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8720" y="229060"/>
            <a:ext cx="465234" cy="389174"/>
          </a:xfrm>
          <a:prstGeom prst="rect">
            <a:avLst/>
          </a:prstGeom>
        </p:spPr>
      </p:pic>
      <p:sp>
        <p:nvSpPr>
          <p:cNvPr id="39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1019177" y="872649"/>
            <a:ext cx="5919246" cy="1671894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4800" b="1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fr-FR" dirty="0" err="1"/>
              <a:t>Title</a:t>
            </a:r>
            <a:r>
              <a:rPr lang="fr-FR" dirty="0"/>
              <a:t> of section on </a:t>
            </a:r>
            <a:r>
              <a:rPr lang="fr-FR" dirty="0" err="1"/>
              <a:t>two</a:t>
            </a:r>
            <a:r>
              <a:rPr lang="fr-FR" dirty="0"/>
              <a:t> </a:t>
            </a:r>
            <a:r>
              <a:rPr lang="fr-FR" dirty="0" err="1"/>
              <a:t>lines</a:t>
            </a:r>
            <a:endParaRPr lang="fr-FR" dirty="0"/>
          </a:p>
        </p:txBody>
      </p:sp>
      <p:sp>
        <p:nvSpPr>
          <p:cNvPr id="40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319066" y="2705281"/>
            <a:ext cx="2270756" cy="1201179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>
              <a:buNone/>
              <a:defRPr lang="da-DK" sz="1600" b="0" i="0" u="none" strike="noStrike" baseline="0" smtClean="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r>
              <a:rPr lang="fr-FR" noProof="1"/>
              <a:t>Content.</a:t>
            </a:r>
          </a:p>
        </p:txBody>
      </p:sp>
      <p:pic>
        <p:nvPicPr>
          <p:cNvPr id="19" name="Picture 18" descr="bandeau pied de page OK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916" y="797845"/>
            <a:ext cx="463265" cy="3791459"/>
          </a:xfrm>
          <a:prstGeom prst="rect">
            <a:avLst/>
          </a:prstGeom>
        </p:spPr>
      </p:pic>
      <p:sp>
        <p:nvSpPr>
          <p:cNvPr id="20" name="Footer Placeholder 1"/>
          <p:cNvSpPr>
            <a:spLocks noGrp="1"/>
          </p:cNvSpPr>
          <p:nvPr>
            <p:ph type="ftr" sz="quarter" idx="3"/>
          </p:nvPr>
        </p:nvSpPr>
        <p:spPr>
          <a:xfrm rot="16200000">
            <a:off x="-251665" y="1353028"/>
            <a:ext cx="1432862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00">
                <a:solidFill>
                  <a:schemeClr val="tx2"/>
                </a:solidFill>
              </a:defRPr>
            </a:lvl1pPr>
          </a:lstStyle>
          <a:p>
            <a:r>
              <a:rPr lang="en-US"/>
              <a:t>Confidential / Restricted / Public</a:t>
            </a:r>
          </a:p>
          <a:p>
            <a:r>
              <a:rPr lang="en-US"/>
              <a:t>Presentation or part title</a:t>
            </a:r>
            <a:endParaRPr lang="fr-FR"/>
          </a:p>
        </p:txBody>
      </p:sp>
      <p:sp>
        <p:nvSpPr>
          <p:cNvPr id="21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1676" y="3988487"/>
            <a:ext cx="906178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00">
                <a:solidFill>
                  <a:schemeClr val="tx2"/>
                </a:solidFill>
              </a:defRPr>
            </a:lvl1pPr>
          </a:lstStyle>
          <a:p>
            <a:fld id="{513B6B1A-0279-384A-A71A-524F912EABCF}" type="datetime1">
              <a:rPr lang="fr-FR" smtClean="0"/>
              <a:t>13/03/2019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54181968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240729" y="4725208"/>
            <a:ext cx="453452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2"/>
                </a:solidFill>
              </a:defRPr>
            </a:lvl1pPr>
          </a:lstStyle>
          <a:p>
            <a:fld id="{01F5D2D7-BF93-6348-8488-F08B04519FA8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30" name="Picture 29" descr="Logo Idemia_RVB gris.pn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8720" y="229060"/>
            <a:ext cx="465234" cy="389174"/>
          </a:xfrm>
          <a:prstGeom prst="rect">
            <a:avLst/>
          </a:prstGeom>
        </p:spPr>
      </p:pic>
      <p:cxnSp>
        <p:nvCxnSpPr>
          <p:cNvPr id="31" name="Straight Connector 30"/>
          <p:cNvCxnSpPr/>
          <p:nvPr userDrawn="1"/>
        </p:nvCxnSpPr>
        <p:spPr>
          <a:xfrm>
            <a:off x="936176" y="808465"/>
            <a:ext cx="7969710" cy="0"/>
          </a:xfrm>
          <a:prstGeom prst="line">
            <a:avLst/>
          </a:prstGeom>
          <a:ln w="38100" cmpd="sng">
            <a:solidFill>
              <a:srgbClr val="F39CA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itle 1"/>
          <p:cNvSpPr>
            <a:spLocks noGrp="1"/>
          </p:cNvSpPr>
          <p:nvPr>
            <p:ph type="title" hasCustomPrompt="1"/>
          </p:nvPr>
        </p:nvSpPr>
        <p:spPr>
          <a:xfrm>
            <a:off x="842465" y="227980"/>
            <a:ext cx="8063422" cy="431322"/>
          </a:xfrm>
          <a:prstGeom prst="rect">
            <a:avLst/>
          </a:prstGeom>
        </p:spPr>
        <p:txBody>
          <a:bodyPr/>
          <a:lstStyle/>
          <a:p>
            <a:r>
              <a:rPr lang="fr-FR" dirty="0"/>
              <a:t>Click to </a:t>
            </a:r>
            <a:r>
              <a:rPr lang="fr-FR" dirty="0" err="1"/>
              <a:t>edit</a:t>
            </a:r>
            <a:r>
              <a:rPr lang="fr-FR" dirty="0"/>
              <a:t> </a:t>
            </a:r>
            <a:r>
              <a:rPr lang="fr-FR" dirty="0" err="1"/>
              <a:t>title</a:t>
            </a:r>
            <a:endParaRPr lang="fr-FR" dirty="0"/>
          </a:p>
        </p:txBody>
      </p:sp>
      <p:sp>
        <p:nvSpPr>
          <p:cNvPr id="40" name="Text Placeholder 2"/>
          <p:cNvSpPr>
            <a:spLocks noGrp="1"/>
          </p:cNvSpPr>
          <p:nvPr>
            <p:ph idx="1" hasCustomPrompt="1"/>
          </p:nvPr>
        </p:nvSpPr>
        <p:spPr>
          <a:xfrm>
            <a:off x="842464" y="985142"/>
            <a:ext cx="8063423" cy="37400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fr-FR" dirty="0"/>
              <a:t>Click to </a:t>
            </a:r>
            <a:r>
              <a:rPr lang="fr-FR" dirty="0" err="1"/>
              <a:t>edit</a:t>
            </a:r>
            <a:r>
              <a:rPr lang="fr-FR" dirty="0"/>
              <a:t> </a:t>
            </a:r>
            <a:r>
              <a:rPr lang="fr-FR" dirty="0" err="1"/>
              <a:t>text</a:t>
            </a:r>
            <a:endParaRPr lang="fr-FR" dirty="0"/>
          </a:p>
          <a:p>
            <a:pPr lvl="1"/>
            <a:r>
              <a:rPr lang="fr-FR" dirty="0" err="1"/>
              <a:t>Text</a:t>
            </a:r>
            <a:r>
              <a:rPr lang="fr-FR" dirty="0"/>
              <a:t> second </a:t>
            </a:r>
            <a:r>
              <a:rPr lang="fr-FR" dirty="0" err="1"/>
              <a:t>level</a:t>
            </a:r>
            <a:endParaRPr lang="fr-FR" dirty="0"/>
          </a:p>
          <a:p>
            <a:pPr lvl="2"/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third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  <a:p>
            <a:pPr lvl="3"/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fourth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  <a:p>
            <a:pPr lvl="4"/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fifth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</p:txBody>
      </p:sp>
      <p:pic>
        <p:nvPicPr>
          <p:cNvPr id="17" name="Picture 16" descr="bandeau pied de page OK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916" y="797845"/>
            <a:ext cx="463265" cy="3791459"/>
          </a:xfrm>
          <a:prstGeom prst="rect">
            <a:avLst/>
          </a:prstGeom>
        </p:spPr>
      </p:pic>
      <p:sp>
        <p:nvSpPr>
          <p:cNvPr id="19" name="Footer Placeholder 1"/>
          <p:cNvSpPr>
            <a:spLocks noGrp="1"/>
          </p:cNvSpPr>
          <p:nvPr>
            <p:ph type="ftr" sz="quarter" idx="3"/>
          </p:nvPr>
        </p:nvSpPr>
        <p:spPr>
          <a:xfrm rot="16200000">
            <a:off x="-251665" y="1353028"/>
            <a:ext cx="1432862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00">
                <a:solidFill>
                  <a:schemeClr val="tx2"/>
                </a:solidFill>
              </a:defRPr>
            </a:lvl1pPr>
          </a:lstStyle>
          <a:p>
            <a:r>
              <a:rPr lang="en-US"/>
              <a:t>Confidential / Restricted / Public</a:t>
            </a:r>
          </a:p>
          <a:p>
            <a:r>
              <a:rPr lang="en-US"/>
              <a:t>Presentation or part title</a:t>
            </a:r>
            <a:endParaRPr lang="fr-FR"/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1676" y="3988487"/>
            <a:ext cx="906178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00">
                <a:solidFill>
                  <a:schemeClr val="tx2"/>
                </a:solidFill>
              </a:defRPr>
            </a:lvl1pPr>
          </a:lstStyle>
          <a:p>
            <a:fld id="{44D0E67C-F817-464E-AD41-EC92EA249EA6}" type="datetime1">
              <a:rPr lang="fr-FR" smtClean="0"/>
              <a:t>13/03/2019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13646639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Connector 15"/>
          <p:cNvCxnSpPr/>
          <p:nvPr userDrawn="1"/>
        </p:nvCxnSpPr>
        <p:spPr>
          <a:xfrm>
            <a:off x="4572000" y="1088121"/>
            <a:ext cx="0" cy="3637087"/>
          </a:xfrm>
          <a:prstGeom prst="line">
            <a:avLst/>
          </a:prstGeom>
          <a:ln w="635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5244818" y="3512054"/>
            <a:ext cx="2960393" cy="1213154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0" indent="0">
              <a:spcAft>
                <a:spcPts val="600"/>
              </a:spcAft>
              <a:buNone/>
              <a:defRPr sz="1300">
                <a:solidFill>
                  <a:srgbClr val="320086"/>
                </a:solidFill>
              </a:defRPr>
            </a:lvl2pPr>
            <a:lvl3pPr marL="176213" indent="-84138">
              <a:buFont typeface="Modern No. 20"/>
              <a:buChar char="&gt;"/>
              <a:defRPr sz="1100">
                <a:solidFill>
                  <a:schemeClr val="bg1">
                    <a:lumMod val="50000"/>
                  </a:schemeClr>
                </a:solidFill>
              </a:defRPr>
            </a:lvl3pPr>
            <a:lvl4pPr marL="269875" indent="-93663">
              <a:buFont typeface="Arial"/>
              <a:buChar char="•"/>
              <a:defRPr sz="1000" baseline="0">
                <a:solidFill>
                  <a:srgbClr val="7F7F7F"/>
                </a:solidFill>
              </a:defRPr>
            </a:lvl4pPr>
            <a:lvl5pPr marL="361950" indent="-92075">
              <a:buFont typeface="Arial"/>
              <a:buChar char="-"/>
              <a:defRPr sz="900">
                <a:solidFill>
                  <a:srgbClr val="7F7F7F"/>
                </a:solidFill>
              </a:defRPr>
            </a:lvl5pPr>
          </a:lstStyle>
          <a:p>
            <a:pPr lvl="0"/>
            <a:r>
              <a:rPr lang="fr-FR" dirty="0" err="1"/>
              <a:t>Highlighted</a:t>
            </a:r>
            <a:r>
              <a:rPr lang="fr-FR" dirty="0"/>
              <a:t> content.</a:t>
            </a:r>
          </a:p>
        </p:txBody>
      </p:sp>
      <p:sp>
        <p:nvSpPr>
          <p:cNvPr id="53" name="Text Placeholder 2"/>
          <p:cNvSpPr>
            <a:spLocks noGrp="1"/>
          </p:cNvSpPr>
          <p:nvPr>
            <p:ph idx="28" hasCustomPrompt="1"/>
          </p:nvPr>
        </p:nvSpPr>
        <p:spPr>
          <a:xfrm>
            <a:off x="4757023" y="986968"/>
            <a:ext cx="4148863" cy="20265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lang="fr-FR" sz="1600" noProof="1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 lang="fr-FR" sz="1400" kern="1200" noProof="1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>
              <a:defRPr lang="fr-FR" sz="1100" kern="1200" noProof="1" smtClean="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>
              <a:defRPr lang="fr-FR" sz="1000" kern="1200" baseline="0" noProof="1" smtClean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>
              <a:defRPr lang="fr-FR" sz="900" kern="1200" noProof="1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fr-FR" dirty="0"/>
              <a:t>Click to </a:t>
            </a:r>
            <a:r>
              <a:rPr lang="fr-FR" dirty="0" err="1"/>
              <a:t>edit</a:t>
            </a:r>
            <a:r>
              <a:rPr lang="fr-FR" dirty="0"/>
              <a:t> </a:t>
            </a:r>
            <a:r>
              <a:rPr lang="fr-FR" dirty="0" err="1"/>
              <a:t>text</a:t>
            </a:r>
            <a:endParaRPr lang="fr-FR" dirty="0"/>
          </a:p>
          <a:p>
            <a:pPr lvl="1"/>
            <a:r>
              <a:rPr lang="fr-FR" dirty="0" err="1"/>
              <a:t>Text</a:t>
            </a:r>
            <a:r>
              <a:rPr lang="fr-FR" dirty="0"/>
              <a:t> second </a:t>
            </a:r>
            <a:r>
              <a:rPr lang="fr-FR" dirty="0" err="1"/>
              <a:t>level</a:t>
            </a:r>
            <a:endParaRPr lang="fr-FR" dirty="0"/>
          </a:p>
          <a:p>
            <a:pPr lvl="2"/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third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  <a:p>
            <a:pPr lvl="3"/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fourth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  <a:p>
            <a:pPr lvl="4"/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fifth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</p:txBody>
      </p:sp>
      <p:sp>
        <p:nvSpPr>
          <p:cNvPr id="34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240729" y="4725208"/>
            <a:ext cx="453452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2"/>
                </a:solidFill>
              </a:defRPr>
            </a:lvl1pPr>
          </a:lstStyle>
          <a:p>
            <a:fld id="{01F5D2D7-BF93-6348-8488-F08B04519FA8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35" name="Picture 34" descr="Logo Idemia_RVB gris.pn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8720" y="229060"/>
            <a:ext cx="465234" cy="389174"/>
          </a:xfrm>
          <a:prstGeom prst="rect">
            <a:avLst/>
          </a:prstGeom>
        </p:spPr>
      </p:pic>
      <p:sp>
        <p:nvSpPr>
          <p:cNvPr id="37" name="Title 1"/>
          <p:cNvSpPr>
            <a:spLocks noGrp="1"/>
          </p:cNvSpPr>
          <p:nvPr>
            <p:ph type="title" hasCustomPrompt="1"/>
          </p:nvPr>
        </p:nvSpPr>
        <p:spPr>
          <a:xfrm>
            <a:off x="842465" y="227980"/>
            <a:ext cx="8063422" cy="431322"/>
          </a:xfrm>
          <a:prstGeom prst="rect">
            <a:avLst/>
          </a:prstGeom>
        </p:spPr>
        <p:txBody>
          <a:bodyPr/>
          <a:lstStyle/>
          <a:p>
            <a:r>
              <a:rPr lang="fr-FR" dirty="0"/>
              <a:t>Click to </a:t>
            </a:r>
            <a:r>
              <a:rPr lang="fr-FR" dirty="0" err="1"/>
              <a:t>edit</a:t>
            </a:r>
            <a:r>
              <a:rPr lang="fr-FR" dirty="0"/>
              <a:t> </a:t>
            </a:r>
            <a:r>
              <a:rPr lang="fr-FR" dirty="0" err="1"/>
              <a:t>title</a:t>
            </a:r>
            <a:endParaRPr lang="fr-FR" dirty="0"/>
          </a:p>
        </p:txBody>
      </p:sp>
      <p:sp>
        <p:nvSpPr>
          <p:cNvPr id="38" name="Text Placeholder 2"/>
          <p:cNvSpPr>
            <a:spLocks noGrp="1"/>
          </p:cNvSpPr>
          <p:nvPr>
            <p:ph idx="1" hasCustomPrompt="1"/>
          </p:nvPr>
        </p:nvSpPr>
        <p:spPr>
          <a:xfrm>
            <a:off x="842464" y="985142"/>
            <a:ext cx="3555977" cy="37400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fr-FR" dirty="0"/>
              <a:t>Click to </a:t>
            </a:r>
            <a:r>
              <a:rPr lang="fr-FR" dirty="0" err="1"/>
              <a:t>edit</a:t>
            </a:r>
            <a:r>
              <a:rPr lang="fr-FR" dirty="0"/>
              <a:t> </a:t>
            </a:r>
            <a:r>
              <a:rPr lang="fr-FR" dirty="0" err="1"/>
              <a:t>text</a:t>
            </a:r>
            <a:endParaRPr lang="fr-FR" dirty="0"/>
          </a:p>
          <a:p>
            <a:pPr lvl="1"/>
            <a:r>
              <a:rPr lang="fr-FR" dirty="0" err="1"/>
              <a:t>Text</a:t>
            </a:r>
            <a:r>
              <a:rPr lang="fr-FR" dirty="0"/>
              <a:t> second </a:t>
            </a:r>
            <a:r>
              <a:rPr lang="fr-FR" dirty="0" err="1"/>
              <a:t>level</a:t>
            </a:r>
            <a:endParaRPr lang="fr-FR" dirty="0"/>
          </a:p>
          <a:p>
            <a:pPr lvl="2"/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third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  <a:p>
            <a:pPr lvl="3"/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fourth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  <a:p>
            <a:pPr lvl="4"/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fifth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</p:txBody>
      </p:sp>
      <p:cxnSp>
        <p:nvCxnSpPr>
          <p:cNvPr id="26" name="Straight Connector 25"/>
          <p:cNvCxnSpPr/>
          <p:nvPr userDrawn="1"/>
        </p:nvCxnSpPr>
        <p:spPr>
          <a:xfrm>
            <a:off x="936176" y="807513"/>
            <a:ext cx="7969710" cy="0"/>
          </a:xfrm>
          <a:prstGeom prst="line">
            <a:avLst/>
          </a:prstGeom>
          <a:ln w="38100" cmpd="sng">
            <a:solidFill>
              <a:schemeClr val="accent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8" name="Picture 17" descr="bandeau pied de page OK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916" y="797845"/>
            <a:ext cx="463265" cy="3791459"/>
          </a:xfrm>
          <a:prstGeom prst="rect">
            <a:avLst/>
          </a:prstGeom>
        </p:spPr>
      </p:pic>
      <p:sp>
        <p:nvSpPr>
          <p:cNvPr id="19" name="Footer Placeholder 1"/>
          <p:cNvSpPr>
            <a:spLocks noGrp="1"/>
          </p:cNvSpPr>
          <p:nvPr>
            <p:ph type="ftr" sz="quarter" idx="3"/>
          </p:nvPr>
        </p:nvSpPr>
        <p:spPr>
          <a:xfrm rot="16200000">
            <a:off x="-251665" y="1353028"/>
            <a:ext cx="1432862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00">
                <a:solidFill>
                  <a:schemeClr val="tx2"/>
                </a:solidFill>
              </a:defRPr>
            </a:lvl1pPr>
          </a:lstStyle>
          <a:p>
            <a:r>
              <a:rPr lang="en-US"/>
              <a:t>Confidential / Restricted / Public</a:t>
            </a:r>
          </a:p>
          <a:p>
            <a:r>
              <a:rPr lang="en-US"/>
              <a:t>Presentation or part title</a:t>
            </a:r>
            <a:endParaRPr lang="fr-FR"/>
          </a:p>
        </p:txBody>
      </p:sp>
      <p:sp>
        <p:nvSpPr>
          <p:cNvPr id="28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1676" y="3988487"/>
            <a:ext cx="906178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00">
                <a:solidFill>
                  <a:schemeClr val="tx2"/>
                </a:solidFill>
              </a:defRPr>
            </a:lvl1pPr>
          </a:lstStyle>
          <a:p>
            <a:fld id="{1CF1FC6C-3890-B34C-92A9-1CC36FCB1834}" type="datetime1">
              <a:rPr lang="fr-FR" smtClean="0"/>
              <a:t>13/03/2019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63872753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Connector 15"/>
          <p:cNvCxnSpPr/>
          <p:nvPr userDrawn="1"/>
        </p:nvCxnSpPr>
        <p:spPr>
          <a:xfrm>
            <a:off x="4873205" y="1088121"/>
            <a:ext cx="0" cy="3637087"/>
          </a:xfrm>
          <a:prstGeom prst="line">
            <a:avLst/>
          </a:prstGeom>
          <a:ln w="635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240729" y="4725208"/>
            <a:ext cx="453452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2"/>
                </a:solidFill>
              </a:defRPr>
            </a:lvl1pPr>
          </a:lstStyle>
          <a:p>
            <a:fld id="{01F5D2D7-BF93-6348-8488-F08B04519FA8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35" name="Picture 34" descr="Logo Idemia_RVB gris.pn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8720" y="229060"/>
            <a:ext cx="465234" cy="389174"/>
          </a:xfrm>
          <a:prstGeom prst="rect">
            <a:avLst/>
          </a:prstGeom>
        </p:spPr>
      </p:pic>
      <p:sp>
        <p:nvSpPr>
          <p:cNvPr id="37" name="Title 1"/>
          <p:cNvSpPr>
            <a:spLocks noGrp="1"/>
          </p:cNvSpPr>
          <p:nvPr>
            <p:ph type="title" hasCustomPrompt="1"/>
          </p:nvPr>
        </p:nvSpPr>
        <p:spPr>
          <a:xfrm>
            <a:off x="842465" y="227980"/>
            <a:ext cx="8063422" cy="431322"/>
          </a:xfrm>
          <a:prstGeom prst="rect">
            <a:avLst/>
          </a:prstGeom>
        </p:spPr>
        <p:txBody>
          <a:bodyPr/>
          <a:lstStyle/>
          <a:p>
            <a:r>
              <a:rPr lang="fr-FR" dirty="0"/>
              <a:t>Click to </a:t>
            </a:r>
            <a:r>
              <a:rPr lang="fr-FR" dirty="0" err="1"/>
              <a:t>edit</a:t>
            </a:r>
            <a:r>
              <a:rPr lang="fr-FR" dirty="0"/>
              <a:t> </a:t>
            </a:r>
            <a:r>
              <a:rPr lang="fr-FR" dirty="0" err="1"/>
              <a:t>title</a:t>
            </a:r>
            <a:endParaRPr lang="fr-FR" dirty="0"/>
          </a:p>
        </p:txBody>
      </p:sp>
      <p:sp>
        <p:nvSpPr>
          <p:cNvPr id="38" name="Text Placeholder 2"/>
          <p:cNvSpPr>
            <a:spLocks noGrp="1"/>
          </p:cNvSpPr>
          <p:nvPr>
            <p:ph idx="1" hasCustomPrompt="1"/>
          </p:nvPr>
        </p:nvSpPr>
        <p:spPr>
          <a:xfrm>
            <a:off x="842464" y="1571342"/>
            <a:ext cx="3912774" cy="31538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fr-FR" dirty="0"/>
              <a:t>Click to </a:t>
            </a:r>
            <a:r>
              <a:rPr lang="fr-FR" dirty="0" err="1"/>
              <a:t>edit</a:t>
            </a:r>
            <a:r>
              <a:rPr lang="fr-FR" dirty="0"/>
              <a:t> </a:t>
            </a:r>
            <a:r>
              <a:rPr lang="fr-FR" dirty="0" err="1"/>
              <a:t>text</a:t>
            </a:r>
            <a:endParaRPr lang="fr-FR" dirty="0"/>
          </a:p>
          <a:p>
            <a:pPr lvl="1"/>
            <a:r>
              <a:rPr lang="fr-FR" dirty="0" err="1"/>
              <a:t>Text</a:t>
            </a:r>
            <a:r>
              <a:rPr lang="fr-FR" dirty="0"/>
              <a:t> second </a:t>
            </a:r>
            <a:r>
              <a:rPr lang="fr-FR" dirty="0" err="1"/>
              <a:t>level</a:t>
            </a:r>
            <a:endParaRPr lang="fr-FR" dirty="0"/>
          </a:p>
          <a:p>
            <a:pPr lvl="2"/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third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  <a:p>
            <a:pPr lvl="3"/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fourth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  <a:p>
            <a:pPr lvl="4"/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fifth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</p:txBody>
      </p:sp>
      <p:sp>
        <p:nvSpPr>
          <p:cNvPr id="26" name="Text Placeholder 2"/>
          <p:cNvSpPr>
            <a:spLocks noGrp="1"/>
          </p:cNvSpPr>
          <p:nvPr>
            <p:ph idx="29" hasCustomPrompt="1"/>
          </p:nvPr>
        </p:nvSpPr>
        <p:spPr>
          <a:xfrm>
            <a:off x="4993112" y="1571342"/>
            <a:ext cx="3912774" cy="31538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fr-FR" dirty="0"/>
              <a:t>Click to </a:t>
            </a:r>
            <a:r>
              <a:rPr lang="fr-FR" dirty="0" err="1"/>
              <a:t>edit</a:t>
            </a:r>
            <a:r>
              <a:rPr lang="fr-FR" dirty="0"/>
              <a:t> </a:t>
            </a:r>
            <a:r>
              <a:rPr lang="fr-FR" dirty="0" err="1"/>
              <a:t>text</a:t>
            </a:r>
            <a:endParaRPr lang="fr-FR" dirty="0"/>
          </a:p>
          <a:p>
            <a:pPr lvl="1"/>
            <a:r>
              <a:rPr lang="fr-FR" dirty="0" err="1"/>
              <a:t>Text</a:t>
            </a:r>
            <a:r>
              <a:rPr lang="fr-FR" dirty="0"/>
              <a:t> second </a:t>
            </a:r>
            <a:r>
              <a:rPr lang="fr-FR" dirty="0" err="1"/>
              <a:t>level</a:t>
            </a:r>
            <a:endParaRPr lang="fr-FR" dirty="0"/>
          </a:p>
          <a:p>
            <a:pPr lvl="2"/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third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  <a:p>
            <a:pPr lvl="3"/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fourth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  <a:p>
            <a:pPr lvl="4"/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fifth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</p:txBody>
      </p:sp>
      <p:sp>
        <p:nvSpPr>
          <p:cNvPr id="28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842462" y="985143"/>
            <a:ext cx="3912775" cy="496641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buNone/>
              <a:defRPr sz="2400" b="1" baseline="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fr-FR" dirty="0"/>
              <a:t>Main </a:t>
            </a:r>
            <a:r>
              <a:rPr lang="fr-FR" dirty="0" err="1"/>
              <a:t>title</a:t>
            </a:r>
            <a:endParaRPr lang="fr-FR" dirty="0"/>
          </a:p>
        </p:txBody>
      </p:sp>
      <p:sp>
        <p:nvSpPr>
          <p:cNvPr id="29" name="Text Placeholder 4"/>
          <p:cNvSpPr>
            <a:spLocks noGrp="1"/>
          </p:cNvSpPr>
          <p:nvPr>
            <p:ph type="body" sz="quarter" idx="30" hasCustomPrompt="1"/>
          </p:nvPr>
        </p:nvSpPr>
        <p:spPr>
          <a:xfrm>
            <a:off x="4993110" y="985143"/>
            <a:ext cx="3912775" cy="496641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buNone/>
              <a:defRPr sz="2400" b="1" baseline="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fr-FR" dirty="0"/>
              <a:t>Main </a:t>
            </a:r>
            <a:r>
              <a:rPr lang="fr-FR" dirty="0" err="1"/>
              <a:t>title</a:t>
            </a:r>
            <a:endParaRPr lang="fr-FR" dirty="0"/>
          </a:p>
        </p:txBody>
      </p:sp>
      <p:cxnSp>
        <p:nvCxnSpPr>
          <p:cNvPr id="25" name="Straight Connector 24"/>
          <p:cNvCxnSpPr/>
          <p:nvPr userDrawn="1"/>
        </p:nvCxnSpPr>
        <p:spPr>
          <a:xfrm>
            <a:off x="936176" y="807513"/>
            <a:ext cx="7969710" cy="0"/>
          </a:xfrm>
          <a:prstGeom prst="line">
            <a:avLst/>
          </a:prstGeom>
          <a:ln w="38100" cmpd="sng">
            <a:solidFill>
              <a:schemeClr val="accent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9" name="Picture 18" descr="bandeau pied de page OK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916" y="797845"/>
            <a:ext cx="463265" cy="3791459"/>
          </a:xfrm>
          <a:prstGeom prst="rect">
            <a:avLst/>
          </a:prstGeom>
        </p:spPr>
      </p:pic>
      <p:sp>
        <p:nvSpPr>
          <p:cNvPr id="30" name="Footer Placeholder 1"/>
          <p:cNvSpPr>
            <a:spLocks noGrp="1"/>
          </p:cNvSpPr>
          <p:nvPr>
            <p:ph type="ftr" sz="quarter" idx="3"/>
          </p:nvPr>
        </p:nvSpPr>
        <p:spPr>
          <a:xfrm rot="16200000">
            <a:off x="-251665" y="1353028"/>
            <a:ext cx="1432862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00">
                <a:solidFill>
                  <a:schemeClr val="tx2"/>
                </a:solidFill>
              </a:defRPr>
            </a:lvl1pPr>
          </a:lstStyle>
          <a:p>
            <a:r>
              <a:rPr lang="en-US"/>
              <a:t>Confidential / Restricted / Public</a:t>
            </a:r>
          </a:p>
          <a:p>
            <a:r>
              <a:rPr lang="en-US"/>
              <a:t>Presentation or part title</a:t>
            </a:r>
            <a:endParaRPr lang="fr-FR"/>
          </a:p>
        </p:txBody>
      </p:sp>
      <p:sp>
        <p:nvSpPr>
          <p:cNvPr id="31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1676" y="3988487"/>
            <a:ext cx="906178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00">
                <a:solidFill>
                  <a:schemeClr val="tx2"/>
                </a:solidFill>
              </a:defRPr>
            </a:lvl1pPr>
          </a:lstStyle>
          <a:p>
            <a:fld id="{8F195DBE-A8D0-D94C-8C23-DE0AD28FD1F9}" type="datetime1">
              <a:rPr lang="fr-FR" smtClean="0"/>
              <a:t>13/03/2019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29413730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842463" y="985142"/>
            <a:ext cx="3559777" cy="1278797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buNone/>
              <a:defRPr sz="2400" b="1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fr-FR" dirty="0"/>
              <a:t>Page </a:t>
            </a:r>
            <a:r>
              <a:rPr lang="fr-FR" dirty="0" err="1"/>
              <a:t>title</a:t>
            </a:r>
            <a:r>
              <a:rPr lang="fr-FR" dirty="0"/>
              <a:t> on </a:t>
            </a:r>
            <a:r>
              <a:rPr lang="fr-FR" dirty="0" err="1"/>
              <a:t>two</a:t>
            </a:r>
            <a:r>
              <a:rPr lang="fr-FR" dirty="0"/>
              <a:t> or </a:t>
            </a:r>
            <a:r>
              <a:rPr lang="fr-FR" dirty="0" err="1"/>
              <a:t>three</a:t>
            </a:r>
            <a:r>
              <a:rPr lang="fr-FR" dirty="0"/>
              <a:t> </a:t>
            </a:r>
            <a:r>
              <a:rPr lang="fr-FR" dirty="0" err="1"/>
              <a:t>lines</a:t>
            </a:r>
            <a:r>
              <a:rPr lang="fr-FR" dirty="0"/>
              <a:t> maximum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7" hasCustomPrompt="1"/>
          </p:nvPr>
        </p:nvSpPr>
        <p:spPr>
          <a:xfrm>
            <a:off x="936176" y="2573338"/>
            <a:ext cx="3462265" cy="2152650"/>
          </a:xfrm>
          <a:prstGeom prst="rect">
            <a:avLst/>
          </a:prstGeom>
          <a:solidFill>
            <a:srgbClr val="D9D9D9"/>
          </a:solidFill>
        </p:spPr>
        <p:txBody>
          <a:bodyPr vert="horz"/>
          <a:lstStyle>
            <a:lvl1pPr marL="0" indent="0" algn="l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fr-FR"/>
              <a:t>IMAGE</a:t>
            </a:r>
          </a:p>
        </p:txBody>
      </p:sp>
      <p:sp>
        <p:nvSpPr>
          <p:cNvPr id="38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4886235" y="3767974"/>
            <a:ext cx="3078135" cy="958014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  <a:lvl2pPr marL="0" indent="0">
              <a:spcAft>
                <a:spcPts val="600"/>
              </a:spcAft>
              <a:buNone/>
              <a:defRPr sz="1300">
                <a:solidFill>
                  <a:srgbClr val="320086"/>
                </a:solidFill>
              </a:defRPr>
            </a:lvl2pPr>
            <a:lvl3pPr marL="176213" indent="-84138">
              <a:buFont typeface="Modern No. 20"/>
              <a:buChar char="&gt;"/>
              <a:defRPr sz="1100">
                <a:solidFill>
                  <a:schemeClr val="bg1">
                    <a:lumMod val="50000"/>
                  </a:schemeClr>
                </a:solidFill>
              </a:defRPr>
            </a:lvl3pPr>
            <a:lvl4pPr marL="269875" indent="-93663">
              <a:buFont typeface="Arial"/>
              <a:buChar char="•"/>
              <a:defRPr sz="1000" baseline="0">
                <a:solidFill>
                  <a:srgbClr val="7F7F7F"/>
                </a:solidFill>
              </a:defRPr>
            </a:lvl4pPr>
            <a:lvl5pPr marL="361950" indent="-92075">
              <a:buFont typeface="Arial"/>
              <a:buChar char="-"/>
              <a:defRPr sz="900">
                <a:solidFill>
                  <a:srgbClr val="7F7F7F"/>
                </a:solidFill>
              </a:defRPr>
            </a:lvl5pPr>
          </a:lstStyle>
          <a:p>
            <a:pPr lvl="0"/>
            <a:r>
              <a:rPr lang="fr-FR" dirty="0" err="1"/>
              <a:t>Highlighted</a:t>
            </a:r>
            <a:r>
              <a:rPr lang="fr-FR" dirty="0"/>
              <a:t> content.</a:t>
            </a:r>
          </a:p>
        </p:txBody>
      </p:sp>
      <p:sp>
        <p:nvSpPr>
          <p:cNvPr id="35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240729" y="4725208"/>
            <a:ext cx="453452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2"/>
                </a:solidFill>
              </a:defRPr>
            </a:lvl1pPr>
          </a:lstStyle>
          <a:p>
            <a:fld id="{01F5D2D7-BF93-6348-8488-F08B04519FA8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36" name="Picture 35" descr="Logo Idemia_RVB gris.pn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8720" y="229060"/>
            <a:ext cx="465234" cy="389174"/>
          </a:xfrm>
          <a:prstGeom prst="rect">
            <a:avLst/>
          </a:prstGeom>
        </p:spPr>
      </p:pic>
      <p:sp>
        <p:nvSpPr>
          <p:cNvPr id="39" name="Title 1"/>
          <p:cNvSpPr>
            <a:spLocks noGrp="1"/>
          </p:cNvSpPr>
          <p:nvPr>
            <p:ph type="title" hasCustomPrompt="1"/>
          </p:nvPr>
        </p:nvSpPr>
        <p:spPr>
          <a:xfrm>
            <a:off x="842465" y="227980"/>
            <a:ext cx="8063422" cy="431322"/>
          </a:xfrm>
          <a:prstGeom prst="rect">
            <a:avLst/>
          </a:prstGeom>
        </p:spPr>
        <p:txBody>
          <a:bodyPr/>
          <a:lstStyle/>
          <a:p>
            <a:r>
              <a:rPr lang="fr-FR" dirty="0"/>
              <a:t>Click to </a:t>
            </a:r>
            <a:r>
              <a:rPr lang="fr-FR" dirty="0" err="1"/>
              <a:t>edit</a:t>
            </a:r>
            <a:r>
              <a:rPr lang="fr-FR" dirty="0"/>
              <a:t> </a:t>
            </a:r>
            <a:r>
              <a:rPr lang="fr-FR" dirty="0" err="1"/>
              <a:t>title</a:t>
            </a:r>
            <a:endParaRPr lang="fr-FR" dirty="0"/>
          </a:p>
        </p:txBody>
      </p:sp>
      <p:sp>
        <p:nvSpPr>
          <p:cNvPr id="43" name="Text Placeholder 2"/>
          <p:cNvSpPr>
            <a:spLocks noGrp="1"/>
          </p:cNvSpPr>
          <p:nvPr>
            <p:ph idx="28" hasCustomPrompt="1"/>
          </p:nvPr>
        </p:nvSpPr>
        <p:spPr>
          <a:xfrm>
            <a:off x="4757023" y="986968"/>
            <a:ext cx="4148863" cy="20265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lang="fr-FR" sz="1600" noProof="1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 lang="fr-FR" sz="1400" kern="1200" noProof="1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>
              <a:defRPr lang="fr-FR" sz="1100" kern="1200" noProof="1" smtClean="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>
              <a:defRPr lang="fr-FR" sz="1000" kern="1200" baseline="0" noProof="1" smtClean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>
              <a:defRPr lang="fr-FR" sz="900" kern="1200" noProof="1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fr-FR" dirty="0"/>
              <a:t>Click to </a:t>
            </a:r>
            <a:r>
              <a:rPr lang="fr-FR" dirty="0" err="1"/>
              <a:t>edit</a:t>
            </a:r>
            <a:r>
              <a:rPr lang="fr-FR" dirty="0"/>
              <a:t> </a:t>
            </a:r>
            <a:r>
              <a:rPr lang="fr-FR" dirty="0" err="1"/>
              <a:t>text</a:t>
            </a:r>
            <a:endParaRPr lang="fr-FR" dirty="0"/>
          </a:p>
          <a:p>
            <a:pPr lvl="1"/>
            <a:r>
              <a:rPr lang="fr-FR" dirty="0" err="1"/>
              <a:t>Text</a:t>
            </a:r>
            <a:r>
              <a:rPr lang="fr-FR" dirty="0"/>
              <a:t> second </a:t>
            </a:r>
            <a:r>
              <a:rPr lang="fr-FR" dirty="0" err="1"/>
              <a:t>level</a:t>
            </a:r>
            <a:endParaRPr lang="fr-FR" dirty="0"/>
          </a:p>
          <a:p>
            <a:pPr lvl="2"/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third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  <a:p>
            <a:pPr lvl="3"/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fourth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  <a:p>
            <a:pPr lvl="4"/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fifth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</p:txBody>
      </p:sp>
      <p:cxnSp>
        <p:nvCxnSpPr>
          <p:cNvPr id="20" name="Straight Connector 19"/>
          <p:cNvCxnSpPr/>
          <p:nvPr userDrawn="1"/>
        </p:nvCxnSpPr>
        <p:spPr>
          <a:xfrm>
            <a:off x="936176" y="807513"/>
            <a:ext cx="7969710" cy="0"/>
          </a:xfrm>
          <a:prstGeom prst="line">
            <a:avLst/>
          </a:prstGeom>
          <a:ln w="38100" cmpd="sng">
            <a:solidFill>
              <a:schemeClr val="accent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8" name="Picture 17" descr="bandeau pied de page OK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916" y="797845"/>
            <a:ext cx="463265" cy="3791459"/>
          </a:xfrm>
          <a:prstGeom prst="rect">
            <a:avLst/>
          </a:prstGeom>
        </p:spPr>
      </p:pic>
      <p:sp>
        <p:nvSpPr>
          <p:cNvPr id="24" name="Footer Placeholder 1"/>
          <p:cNvSpPr>
            <a:spLocks noGrp="1"/>
          </p:cNvSpPr>
          <p:nvPr>
            <p:ph type="ftr" sz="quarter" idx="3"/>
          </p:nvPr>
        </p:nvSpPr>
        <p:spPr>
          <a:xfrm rot="16200000">
            <a:off x="-251665" y="1353028"/>
            <a:ext cx="1432862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00">
                <a:solidFill>
                  <a:schemeClr val="tx2"/>
                </a:solidFill>
              </a:defRPr>
            </a:lvl1pPr>
          </a:lstStyle>
          <a:p>
            <a:r>
              <a:rPr lang="en-US"/>
              <a:t>Confidential / Restricted / Public</a:t>
            </a:r>
          </a:p>
          <a:p>
            <a:r>
              <a:rPr lang="en-US"/>
              <a:t>Presentation or part title</a:t>
            </a:r>
            <a:endParaRPr lang="fr-FR"/>
          </a:p>
        </p:txBody>
      </p:sp>
      <p:sp>
        <p:nvSpPr>
          <p:cNvPr id="27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1676" y="3988487"/>
            <a:ext cx="906178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00">
                <a:solidFill>
                  <a:schemeClr val="tx2"/>
                </a:solidFill>
              </a:defRPr>
            </a:lvl1pPr>
          </a:lstStyle>
          <a:p>
            <a:fld id="{73146B6F-8B4B-6D4B-B90A-96419410E535}" type="datetime1">
              <a:rPr lang="fr-FR" smtClean="0"/>
              <a:t>13/03/2019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77196086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240729" y="4725208"/>
            <a:ext cx="453452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2"/>
                </a:solidFill>
              </a:defRPr>
            </a:lvl1pPr>
          </a:lstStyle>
          <a:p>
            <a:fld id="{01F5D2D7-BF93-6348-8488-F08B04519FA8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36" name="Picture 35" descr="Logo Idemia_RVB gris.pn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8720" y="229060"/>
            <a:ext cx="465234" cy="389174"/>
          </a:xfrm>
          <a:prstGeom prst="rect">
            <a:avLst/>
          </a:prstGeom>
        </p:spPr>
      </p:pic>
      <p:sp>
        <p:nvSpPr>
          <p:cNvPr id="39" name="Title 1"/>
          <p:cNvSpPr>
            <a:spLocks noGrp="1"/>
          </p:cNvSpPr>
          <p:nvPr>
            <p:ph type="title" hasCustomPrompt="1"/>
          </p:nvPr>
        </p:nvSpPr>
        <p:spPr>
          <a:xfrm>
            <a:off x="842465" y="227980"/>
            <a:ext cx="8063422" cy="431322"/>
          </a:xfrm>
          <a:prstGeom prst="rect">
            <a:avLst/>
          </a:prstGeom>
        </p:spPr>
        <p:txBody>
          <a:bodyPr/>
          <a:lstStyle/>
          <a:p>
            <a:r>
              <a:rPr lang="fr-FR" dirty="0"/>
              <a:t>Click to </a:t>
            </a:r>
            <a:r>
              <a:rPr lang="fr-FR" dirty="0" err="1"/>
              <a:t>edit</a:t>
            </a:r>
            <a:r>
              <a:rPr lang="fr-FR" dirty="0"/>
              <a:t> </a:t>
            </a:r>
            <a:r>
              <a:rPr lang="fr-FR" dirty="0" err="1"/>
              <a:t>title</a:t>
            </a:r>
            <a:endParaRPr lang="fr-FR" dirty="0"/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936176" y="807513"/>
            <a:ext cx="7969710" cy="0"/>
          </a:xfrm>
          <a:prstGeom prst="line">
            <a:avLst/>
          </a:prstGeom>
          <a:ln w="38100" cmpd="sng">
            <a:solidFill>
              <a:schemeClr val="accent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bandeau pied de page OK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916" y="797845"/>
            <a:ext cx="463265" cy="3791459"/>
          </a:xfrm>
          <a:prstGeom prst="rect">
            <a:avLst/>
          </a:prstGeom>
        </p:spPr>
      </p:pic>
      <p:sp>
        <p:nvSpPr>
          <p:cNvPr id="16" name="Footer Placeholder 1"/>
          <p:cNvSpPr>
            <a:spLocks noGrp="1"/>
          </p:cNvSpPr>
          <p:nvPr>
            <p:ph type="ftr" sz="quarter" idx="3"/>
          </p:nvPr>
        </p:nvSpPr>
        <p:spPr>
          <a:xfrm rot="16200000">
            <a:off x="-251665" y="1353028"/>
            <a:ext cx="1432862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00">
                <a:solidFill>
                  <a:schemeClr val="tx2"/>
                </a:solidFill>
              </a:defRPr>
            </a:lvl1pPr>
          </a:lstStyle>
          <a:p>
            <a:r>
              <a:rPr lang="en-US"/>
              <a:t>Confidential / Restricted / Public</a:t>
            </a:r>
          </a:p>
          <a:p>
            <a:r>
              <a:rPr lang="en-US"/>
              <a:t>Presentation or part title</a:t>
            </a:r>
            <a:endParaRPr lang="fr-FR"/>
          </a:p>
        </p:txBody>
      </p:sp>
      <p:sp>
        <p:nvSpPr>
          <p:cNvPr id="17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1676" y="3988487"/>
            <a:ext cx="906178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00">
                <a:solidFill>
                  <a:schemeClr val="tx2"/>
                </a:solidFill>
              </a:defRPr>
            </a:lvl1pPr>
          </a:lstStyle>
          <a:p>
            <a:fld id="{D333DB51-7154-EB49-ADAA-A3FCD33BC0CF}" type="datetime1">
              <a:rPr lang="fr-FR" smtClean="0"/>
              <a:t>13/03/2019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881846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slideLayout" Target="../slideLayouts/slideLayout32.xml"/><Relationship Id="rId3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31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4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9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3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slideLayout" Target="../slideLayouts/slideLayout46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slideLayout" Target="../slideLayouts/slideLayout45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5" Type="http://schemas.openxmlformats.org/officeDocument/2006/relationships/theme" Target="../theme/theme3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14" Type="http://schemas.openxmlformats.org/officeDocument/2006/relationships/slideLayout" Target="../slideLayouts/slideLayout4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5.xml"/><Relationship Id="rId13" Type="http://schemas.openxmlformats.org/officeDocument/2006/relationships/slideLayout" Target="../slideLayouts/slideLayout60.xml"/><Relationship Id="rId3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4.xml"/><Relationship Id="rId12" Type="http://schemas.openxmlformats.org/officeDocument/2006/relationships/slideLayout" Target="../slideLayouts/slideLayout59.xml"/><Relationship Id="rId2" Type="http://schemas.openxmlformats.org/officeDocument/2006/relationships/slideLayout" Target="../slideLayouts/slideLayout49.xml"/><Relationship Id="rId1" Type="http://schemas.openxmlformats.org/officeDocument/2006/relationships/slideLayout" Target="../slideLayouts/slideLayout48.xml"/><Relationship Id="rId6" Type="http://schemas.openxmlformats.org/officeDocument/2006/relationships/slideLayout" Target="../slideLayouts/slideLayout53.xml"/><Relationship Id="rId11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2.xml"/><Relationship Id="rId15" Type="http://schemas.openxmlformats.org/officeDocument/2006/relationships/theme" Target="../theme/theme4.xml"/><Relationship Id="rId10" Type="http://schemas.openxmlformats.org/officeDocument/2006/relationships/slideLayout" Target="../slideLayouts/slideLayout57.xml"/><Relationship Id="rId4" Type="http://schemas.openxmlformats.org/officeDocument/2006/relationships/slideLayout" Target="../slideLayouts/slideLayout51.xml"/><Relationship Id="rId9" Type="http://schemas.openxmlformats.org/officeDocument/2006/relationships/slideLayout" Target="../slideLayouts/slideLayout56.xml"/><Relationship Id="rId14" Type="http://schemas.openxmlformats.org/officeDocument/2006/relationships/slideLayout" Target="../slideLayouts/slideLayout61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9.xml"/><Relationship Id="rId13" Type="http://schemas.openxmlformats.org/officeDocument/2006/relationships/slideLayout" Target="../slideLayouts/slideLayout74.xml"/><Relationship Id="rId3" Type="http://schemas.openxmlformats.org/officeDocument/2006/relationships/slideLayout" Target="../slideLayouts/slideLayout64.xml"/><Relationship Id="rId7" Type="http://schemas.openxmlformats.org/officeDocument/2006/relationships/slideLayout" Target="../slideLayouts/slideLayout68.xml"/><Relationship Id="rId12" Type="http://schemas.openxmlformats.org/officeDocument/2006/relationships/slideLayout" Target="../slideLayouts/slideLayout73.xml"/><Relationship Id="rId2" Type="http://schemas.openxmlformats.org/officeDocument/2006/relationships/slideLayout" Target="../slideLayouts/slideLayout63.xml"/><Relationship Id="rId1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7.xml"/><Relationship Id="rId11" Type="http://schemas.openxmlformats.org/officeDocument/2006/relationships/slideLayout" Target="../slideLayouts/slideLayout72.xml"/><Relationship Id="rId5" Type="http://schemas.openxmlformats.org/officeDocument/2006/relationships/slideLayout" Target="../slideLayouts/slideLayout66.xml"/><Relationship Id="rId15" Type="http://schemas.openxmlformats.org/officeDocument/2006/relationships/theme" Target="../theme/theme5.xml"/><Relationship Id="rId10" Type="http://schemas.openxmlformats.org/officeDocument/2006/relationships/slideLayout" Target="../slideLayouts/slideLayout71.xml"/><Relationship Id="rId4" Type="http://schemas.openxmlformats.org/officeDocument/2006/relationships/slideLayout" Target="../slideLayouts/slideLayout65.xml"/><Relationship Id="rId9" Type="http://schemas.openxmlformats.org/officeDocument/2006/relationships/slideLayout" Target="../slideLayouts/slideLayout70.xml"/><Relationship Id="rId14" Type="http://schemas.openxmlformats.org/officeDocument/2006/relationships/slideLayout" Target="../slideLayouts/slideLayout7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3.xml"/><Relationship Id="rId13" Type="http://schemas.openxmlformats.org/officeDocument/2006/relationships/slideLayout" Target="../slideLayouts/slideLayout88.xml"/><Relationship Id="rId3" Type="http://schemas.openxmlformats.org/officeDocument/2006/relationships/slideLayout" Target="../slideLayouts/slideLayout78.xml"/><Relationship Id="rId7" Type="http://schemas.openxmlformats.org/officeDocument/2006/relationships/slideLayout" Target="../slideLayouts/slideLayout82.xml"/><Relationship Id="rId12" Type="http://schemas.openxmlformats.org/officeDocument/2006/relationships/slideLayout" Target="../slideLayouts/slideLayout87.xml"/><Relationship Id="rId2" Type="http://schemas.openxmlformats.org/officeDocument/2006/relationships/slideLayout" Target="../slideLayouts/slideLayout77.xml"/><Relationship Id="rId1" Type="http://schemas.openxmlformats.org/officeDocument/2006/relationships/slideLayout" Target="../slideLayouts/slideLayout76.xml"/><Relationship Id="rId6" Type="http://schemas.openxmlformats.org/officeDocument/2006/relationships/slideLayout" Target="../slideLayouts/slideLayout81.xml"/><Relationship Id="rId11" Type="http://schemas.openxmlformats.org/officeDocument/2006/relationships/slideLayout" Target="../slideLayouts/slideLayout86.xml"/><Relationship Id="rId5" Type="http://schemas.openxmlformats.org/officeDocument/2006/relationships/slideLayout" Target="../slideLayouts/slideLayout80.xml"/><Relationship Id="rId15" Type="http://schemas.openxmlformats.org/officeDocument/2006/relationships/theme" Target="../theme/theme6.xml"/><Relationship Id="rId10" Type="http://schemas.openxmlformats.org/officeDocument/2006/relationships/slideLayout" Target="../slideLayouts/slideLayout85.xml"/><Relationship Id="rId4" Type="http://schemas.openxmlformats.org/officeDocument/2006/relationships/slideLayout" Target="../slideLayouts/slideLayout79.xml"/><Relationship Id="rId9" Type="http://schemas.openxmlformats.org/officeDocument/2006/relationships/slideLayout" Target="../slideLayouts/slideLayout84.xml"/><Relationship Id="rId14" Type="http://schemas.openxmlformats.org/officeDocument/2006/relationships/slideLayout" Target="../slideLayouts/slideLayout89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7.xml"/><Relationship Id="rId13" Type="http://schemas.openxmlformats.org/officeDocument/2006/relationships/slideLayout" Target="../slideLayouts/slideLayout102.xml"/><Relationship Id="rId3" Type="http://schemas.openxmlformats.org/officeDocument/2006/relationships/slideLayout" Target="../slideLayouts/slideLayout92.xml"/><Relationship Id="rId7" Type="http://schemas.openxmlformats.org/officeDocument/2006/relationships/slideLayout" Target="../slideLayouts/slideLayout96.xml"/><Relationship Id="rId12" Type="http://schemas.openxmlformats.org/officeDocument/2006/relationships/slideLayout" Target="../slideLayouts/slideLayout101.xml"/><Relationship Id="rId2" Type="http://schemas.openxmlformats.org/officeDocument/2006/relationships/slideLayout" Target="../slideLayouts/slideLayout91.xml"/><Relationship Id="rId1" Type="http://schemas.openxmlformats.org/officeDocument/2006/relationships/slideLayout" Target="../slideLayouts/slideLayout90.xml"/><Relationship Id="rId6" Type="http://schemas.openxmlformats.org/officeDocument/2006/relationships/slideLayout" Target="../slideLayouts/slideLayout95.xml"/><Relationship Id="rId11" Type="http://schemas.openxmlformats.org/officeDocument/2006/relationships/slideLayout" Target="../slideLayouts/slideLayout100.xml"/><Relationship Id="rId5" Type="http://schemas.openxmlformats.org/officeDocument/2006/relationships/slideLayout" Target="../slideLayouts/slideLayout94.xml"/><Relationship Id="rId15" Type="http://schemas.openxmlformats.org/officeDocument/2006/relationships/theme" Target="../theme/theme7.xml"/><Relationship Id="rId10" Type="http://schemas.openxmlformats.org/officeDocument/2006/relationships/slideLayout" Target="../slideLayouts/slideLayout99.xml"/><Relationship Id="rId4" Type="http://schemas.openxmlformats.org/officeDocument/2006/relationships/slideLayout" Target="../slideLayouts/slideLayout93.xml"/><Relationship Id="rId9" Type="http://schemas.openxmlformats.org/officeDocument/2006/relationships/slideLayout" Target="../slideLayouts/slideLayout98.xml"/><Relationship Id="rId14" Type="http://schemas.openxmlformats.org/officeDocument/2006/relationships/slideLayout" Target="../slideLayouts/slideLayout10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240729" y="4725208"/>
            <a:ext cx="453452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2"/>
                </a:solidFill>
              </a:defRPr>
            </a:lvl1pPr>
          </a:lstStyle>
          <a:p>
            <a:fld id="{01F5D2D7-BF93-6348-8488-F08B04519FA8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36" name="Title Placeholder 1"/>
          <p:cNvSpPr>
            <a:spLocks noGrp="1"/>
          </p:cNvSpPr>
          <p:nvPr>
            <p:ph type="title"/>
          </p:nvPr>
        </p:nvSpPr>
        <p:spPr>
          <a:xfrm>
            <a:off x="842465" y="227980"/>
            <a:ext cx="8063410" cy="43132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 dirty="0"/>
              <a:t>Click to </a:t>
            </a:r>
            <a:r>
              <a:rPr lang="fr-FR" dirty="0" err="1"/>
              <a:t>edit</a:t>
            </a:r>
            <a:r>
              <a:rPr lang="fr-FR" dirty="0"/>
              <a:t> </a:t>
            </a:r>
            <a:r>
              <a:rPr lang="fr-FR" dirty="0" err="1"/>
              <a:t>title</a:t>
            </a:r>
            <a:endParaRPr lang="fr-FR" dirty="0"/>
          </a:p>
        </p:txBody>
      </p:sp>
      <p:sp>
        <p:nvSpPr>
          <p:cNvPr id="37" name="Text Placeholder 2"/>
          <p:cNvSpPr>
            <a:spLocks noGrp="1"/>
          </p:cNvSpPr>
          <p:nvPr>
            <p:ph type="body" idx="1"/>
          </p:nvPr>
        </p:nvSpPr>
        <p:spPr>
          <a:xfrm>
            <a:off x="842465" y="985142"/>
            <a:ext cx="8063410" cy="37400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Click to </a:t>
            </a:r>
            <a:r>
              <a:rPr lang="fr-FR" dirty="0" err="1"/>
              <a:t>edit</a:t>
            </a:r>
            <a:r>
              <a:rPr lang="fr-FR" dirty="0"/>
              <a:t> </a:t>
            </a:r>
            <a:r>
              <a:rPr lang="fr-FR" dirty="0" err="1"/>
              <a:t>text</a:t>
            </a:r>
            <a:endParaRPr lang="fr-FR" dirty="0"/>
          </a:p>
          <a:p>
            <a:pPr lvl="1"/>
            <a:r>
              <a:rPr lang="fr-FR" dirty="0" err="1"/>
              <a:t>Text</a:t>
            </a:r>
            <a:r>
              <a:rPr lang="fr-FR" dirty="0"/>
              <a:t> second </a:t>
            </a:r>
            <a:r>
              <a:rPr lang="fr-FR" dirty="0" err="1"/>
              <a:t>level</a:t>
            </a:r>
            <a:endParaRPr lang="fr-FR" dirty="0"/>
          </a:p>
          <a:p>
            <a:pPr lvl="2"/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third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  <a:p>
            <a:pPr lvl="3"/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fourth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  <a:p>
            <a:pPr lvl="4"/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fifth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</p:txBody>
      </p:sp>
      <p:sp>
        <p:nvSpPr>
          <p:cNvPr id="7" name="Footer Placeholder 1"/>
          <p:cNvSpPr>
            <a:spLocks noGrp="1"/>
          </p:cNvSpPr>
          <p:nvPr>
            <p:ph type="ftr" sz="quarter" idx="3"/>
          </p:nvPr>
        </p:nvSpPr>
        <p:spPr>
          <a:xfrm rot="16200000">
            <a:off x="-251665" y="1353028"/>
            <a:ext cx="1432862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00">
                <a:solidFill>
                  <a:schemeClr val="tx2"/>
                </a:solidFill>
              </a:defRPr>
            </a:lvl1pPr>
          </a:lstStyle>
          <a:p>
            <a:r>
              <a:rPr lang="en-US"/>
              <a:t>Confidential / Restricted / Public</a:t>
            </a:r>
          </a:p>
          <a:p>
            <a:r>
              <a:rPr lang="en-US"/>
              <a:t>Presentation or part title</a:t>
            </a:r>
            <a:endParaRPr lang="fr-FR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1676" y="3988487"/>
            <a:ext cx="906178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00">
                <a:solidFill>
                  <a:schemeClr val="tx2"/>
                </a:solidFill>
              </a:defRPr>
            </a:lvl1pPr>
          </a:lstStyle>
          <a:p>
            <a:fld id="{2406E409-CAB8-E742-8F9B-34AE573818C0}" type="datetime1">
              <a:rPr lang="fr-FR" smtClean="0"/>
              <a:t>13/03/2019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160539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8" r:id="rId7"/>
    <p:sldLayoutId id="2147483659" r:id="rId8"/>
    <p:sldLayoutId id="2147483805" r:id="rId9"/>
    <p:sldLayoutId id="2147483655" r:id="rId10"/>
    <p:sldLayoutId id="2147483806" r:id="rId11"/>
    <p:sldLayoutId id="2147483807" r:id="rId12"/>
    <p:sldLayoutId id="2147483808" r:id="rId13"/>
    <p:sldLayoutId id="2147483809" r:id="rId14"/>
    <p:sldLayoutId id="2147483657" r:id="rId15"/>
    <p:sldLayoutId id="2147483660" r:id="rId16"/>
    <p:sldLayoutId id="2147483661" r:id="rId17"/>
    <p:sldLayoutId id="2147483662" r:id="rId18"/>
    <p:sldLayoutId id="2147483852" r:id="rId19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1800" b="1" kern="1200">
          <a:solidFill>
            <a:srgbClr val="430099"/>
          </a:solidFill>
          <a:latin typeface="+mj-lt"/>
          <a:ea typeface="+mj-ea"/>
          <a:cs typeface="+mj-cs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Arial"/>
        <a:buNone/>
        <a:defRPr sz="1600" b="1" kern="1200">
          <a:solidFill>
            <a:srgbClr val="430099"/>
          </a:solidFill>
          <a:latin typeface="+mn-lt"/>
          <a:ea typeface="+mn-ea"/>
          <a:cs typeface="+mn-cs"/>
        </a:defRPr>
      </a:lvl1pPr>
      <a:lvl2pPr marL="0" indent="0" algn="l" defTabSz="457200" rtl="0" eaLnBrk="1" latinLnBrk="0" hangingPunct="1">
        <a:spcBef>
          <a:spcPct val="20000"/>
        </a:spcBef>
        <a:spcAft>
          <a:spcPts val="600"/>
        </a:spcAft>
        <a:buFont typeface="Arial"/>
        <a:buNone/>
        <a:defRPr sz="1400" kern="1200" baseline="0">
          <a:solidFill>
            <a:schemeClr val="bg1"/>
          </a:solidFill>
          <a:latin typeface="+mn-lt"/>
          <a:ea typeface="+mn-ea"/>
          <a:cs typeface="+mn-cs"/>
        </a:defRPr>
      </a:lvl2pPr>
      <a:lvl3pPr marL="0" indent="0" algn="l" defTabSz="457200" rtl="0" eaLnBrk="1" latinLnBrk="0" hangingPunct="1">
        <a:spcBef>
          <a:spcPct val="20000"/>
        </a:spcBef>
        <a:buFont typeface="Arial"/>
        <a:buNone/>
        <a:defRPr sz="1100" kern="1200" baseline="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3pPr>
      <a:lvl4pPr marL="179388" indent="-93663" algn="l" defTabSz="457200" rtl="0" eaLnBrk="1" latinLnBrk="0" hangingPunct="1">
        <a:spcBef>
          <a:spcPct val="20000"/>
        </a:spcBef>
        <a:buFont typeface="Modern No. 20"/>
        <a:buChar char="&gt;"/>
        <a:defRPr sz="1000" kern="1200">
          <a:solidFill>
            <a:schemeClr val="tx1">
              <a:lumMod val="75000"/>
            </a:schemeClr>
          </a:solidFill>
          <a:latin typeface="+mn-lt"/>
          <a:ea typeface="+mn-ea"/>
          <a:cs typeface="+mn-cs"/>
        </a:defRPr>
      </a:lvl4pPr>
      <a:lvl5pPr marL="263525" indent="-84138" algn="l" defTabSz="457200" rtl="0" eaLnBrk="1" latinLnBrk="0" hangingPunct="1">
        <a:spcBef>
          <a:spcPct val="20000"/>
        </a:spcBef>
        <a:buFont typeface="Arial"/>
        <a:buChar char="-"/>
        <a:defRPr sz="900" kern="1200">
          <a:solidFill>
            <a:schemeClr val="tx1">
              <a:lumMod val="7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240729" y="4725208"/>
            <a:ext cx="453452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2"/>
                </a:solidFill>
              </a:defRPr>
            </a:lvl1pPr>
          </a:lstStyle>
          <a:p>
            <a:fld id="{01F5D2D7-BF93-6348-8488-F08B04519FA8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15" name="Title Placeholder 1"/>
          <p:cNvSpPr>
            <a:spLocks noGrp="1"/>
          </p:cNvSpPr>
          <p:nvPr>
            <p:ph type="title"/>
          </p:nvPr>
        </p:nvSpPr>
        <p:spPr>
          <a:xfrm>
            <a:off x="842465" y="227980"/>
            <a:ext cx="8063410" cy="43132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 dirty="0"/>
              <a:t>Click to </a:t>
            </a:r>
            <a:r>
              <a:rPr lang="fr-FR" dirty="0" err="1"/>
              <a:t>edit</a:t>
            </a:r>
            <a:r>
              <a:rPr lang="fr-FR" dirty="0"/>
              <a:t> </a:t>
            </a:r>
            <a:r>
              <a:rPr lang="fr-FR" dirty="0" err="1"/>
              <a:t>title</a:t>
            </a:r>
            <a:endParaRPr lang="fr-FR" dirty="0"/>
          </a:p>
        </p:txBody>
      </p:sp>
      <p:sp>
        <p:nvSpPr>
          <p:cNvPr id="16" name="Text Placeholder 2"/>
          <p:cNvSpPr>
            <a:spLocks noGrp="1"/>
          </p:cNvSpPr>
          <p:nvPr>
            <p:ph type="body" idx="1"/>
          </p:nvPr>
        </p:nvSpPr>
        <p:spPr>
          <a:xfrm>
            <a:off x="842465" y="985142"/>
            <a:ext cx="8063410" cy="37400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Click to </a:t>
            </a:r>
            <a:r>
              <a:rPr lang="fr-FR" dirty="0" err="1"/>
              <a:t>edit</a:t>
            </a:r>
            <a:r>
              <a:rPr lang="fr-FR" dirty="0"/>
              <a:t> </a:t>
            </a:r>
            <a:r>
              <a:rPr lang="fr-FR" dirty="0" err="1"/>
              <a:t>text</a:t>
            </a:r>
            <a:endParaRPr lang="fr-FR" dirty="0"/>
          </a:p>
          <a:p>
            <a:pPr lvl="1"/>
            <a:r>
              <a:rPr lang="fr-FR" dirty="0" err="1"/>
              <a:t>Text</a:t>
            </a:r>
            <a:r>
              <a:rPr lang="fr-FR" dirty="0"/>
              <a:t> second </a:t>
            </a:r>
            <a:r>
              <a:rPr lang="fr-FR" dirty="0" err="1"/>
              <a:t>level</a:t>
            </a:r>
            <a:endParaRPr lang="fr-FR" dirty="0"/>
          </a:p>
          <a:p>
            <a:pPr lvl="2"/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third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  <a:p>
            <a:pPr lvl="3"/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fourth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  <a:p>
            <a:pPr lvl="4"/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fifth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</p:txBody>
      </p:sp>
      <p:sp>
        <p:nvSpPr>
          <p:cNvPr id="8" name="Footer Placeholder 1"/>
          <p:cNvSpPr>
            <a:spLocks noGrp="1"/>
          </p:cNvSpPr>
          <p:nvPr>
            <p:ph type="ftr" sz="quarter" idx="3"/>
          </p:nvPr>
        </p:nvSpPr>
        <p:spPr>
          <a:xfrm rot="16200000">
            <a:off x="-251665" y="1353028"/>
            <a:ext cx="1432862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00">
                <a:solidFill>
                  <a:schemeClr val="tx2"/>
                </a:solidFill>
              </a:defRPr>
            </a:lvl1pPr>
          </a:lstStyle>
          <a:p>
            <a:r>
              <a:rPr lang="en-US"/>
              <a:t>Confidential / Restricted / Public</a:t>
            </a:r>
          </a:p>
          <a:p>
            <a:r>
              <a:rPr lang="en-US"/>
              <a:t>Presentation or part title</a:t>
            </a:r>
            <a:endParaRPr lang="fr-FR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1676" y="3988487"/>
            <a:ext cx="906178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00">
                <a:solidFill>
                  <a:schemeClr val="tx2"/>
                </a:solidFill>
              </a:defRPr>
            </a:lvl1pPr>
          </a:lstStyle>
          <a:p>
            <a:fld id="{823FBE8D-964F-5248-AC5E-D463E13FCD9E}" type="datetime1">
              <a:rPr lang="fr-FR" smtClean="0"/>
              <a:t>13/03/2019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535351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30" r:id="rId2"/>
    <p:sldLayoutId id="2147483732" r:id="rId3"/>
    <p:sldLayoutId id="2147483761" r:id="rId4"/>
    <p:sldLayoutId id="2147483799" r:id="rId5"/>
    <p:sldLayoutId id="2147483735" r:id="rId6"/>
    <p:sldLayoutId id="2147483810" r:id="rId7"/>
    <p:sldLayoutId id="2147483811" r:id="rId8"/>
    <p:sldLayoutId id="2147483812" r:id="rId9"/>
    <p:sldLayoutId id="2147483813" r:id="rId10"/>
    <p:sldLayoutId id="2147483814" r:id="rId11"/>
    <p:sldLayoutId id="2147483815" r:id="rId12"/>
    <p:sldLayoutId id="2147483816" r:id="rId13"/>
    <p:sldLayoutId id="2147483759" r:id="rId14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1800" b="1" kern="1200">
          <a:solidFill>
            <a:schemeClr val="accent3"/>
          </a:solidFill>
          <a:latin typeface="+mj-lt"/>
          <a:ea typeface="+mj-ea"/>
          <a:cs typeface="+mj-cs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Arial"/>
        <a:buNone/>
        <a:defRPr sz="1600" b="1" kern="1200">
          <a:solidFill>
            <a:schemeClr val="bg1"/>
          </a:solidFill>
          <a:latin typeface="+mn-lt"/>
          <a:ea typeface="+mn-ea"/>
          <a:cs typeface="+mn-cs"/>
        </a:defRPr>
      </a:lvl1pPr>
      <a:lvl2pPr marL="0" indent="0" algn="l" defTabSz="457200" rtl="0" eaLnBrk="1" latinLnBrk="0" hangingPunct="1">
        <a:spcBef>
          <a:spcPct val="20000"/>
        </a:spcBef>
        <a:spcAft>
          <a:spcPts val="600"/>
        </a:spcAft>
        <a:buFont typeface="Arial"/>
        <a:buNone/>
        <a:defRPr sz="1400" kern="1200">
          <a:solidFill>
            <a:schemeClr val="bg1"/>
          </a:solidFill>
          <a:latin typeface="+mn-lt"/>
          <a:ea typeface="+mn-ea"/>
          <a:cs typeface="+mn-cs"/>
        </a:defRPr>
      </a:lvl2pPr>
      <a:lvl3pPr marL="0" indent="0" algn="l" defTabSz="457200" rtl="0" eaLnBrk="1" latinLnBrk="0" hangingPunct="1">
        <a:spcBef>
          <a:spcPct val="20000"/>
        </a:spcBef>
        <a:buFont typeface="Arial"/>
        <a:buNone/>
        <a:defRPr sz="11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3pPr>
      <a:lvl4pPr marL="179388" indent="-93663" algn="l" defTabSz="457200" rtl="0" eaLnBrk="1" latinLnBrk="0" hangingPunct="1">
        <a:spcBef>
          <a:spcPct val="20000"/>
        </a:spcBef>
        <a:buFont typeface="Modern No. 20"/>
        <a:buChar char="&gt;"/>
        <a:defRPr sz="1000" kern="1200">
          <a:solidFill>
            <a:schemeClr val="tx1">
              <a:lumMod val="75000"/>
            </a:schemeClr>
          </a:solidFill>
          <a:latin typeface="+mn-lt"/>
          <a:ea typeface="+mn-ea"/>
          <a:cs typeface="+mn-cs"/>
        </a:defRPr>
      </a:lvl4pPr>
      <a:lvl5pPr marL="263525" indent="-84138" algn="l" defTabSz="457200" rtl="0" eaLnBrk="1" latinLnBrk="0" hangingPunct="1">
        <a:spcBef>
          <a:spcPct val="20000"/>
        </a:spcBef>
        <a:buFont typeface="Arial"/>
        <a:buChar char="-"/>
        <a:defRPr sz="900" kern="1200">
          <a:solidFill>
            <a:schemeClr val="tx1">
              <a:lumMod val="7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240729" y="4725208"/>
            <a:ext cx="453452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2"/>
                </a:solidFill>
              </a:defRPr>
            </a:lvl1pPr>
          </a:lstStyle>
          <a:p>
            <a:fld id="{01F5D2D7-BF93-6348-8488-F08B04519FA8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15" name="Title Placeholder 1"/>
          <p:cNvSpPr>
            <a:spLocks noGrp="1"/>
          </p:cNvSpPr>
          <p:nvPr>
            <p:ph type="title"/>
          </p:nvPr>
        </p:nvSpPr>
        <p:spPr>
          <a:xfrm>
            <a:off x="842465" y="227980"/>
            <a:ext cx="8063410" cy="43132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 dirty="0"/>
              <a:t>Click to </a:t>
            </a:r>
            <a:r>
              <a:rPr lang="fr-FR" dirty="0" err="1"/>
              <a:t>edit</a:t>
            </a:r>
            <a:r>
              <a:rPr lang="fr-FR" dirty="0"/>
              <a:t> Master </a:t>
            </a:r>
            <a:r>
              <a:rPr lang="fr-FR" dirty="0" err="1"/>
              <a:t>title</a:t>
            </a:r>
            <a:r>
              <a:rPr lang="fr-FR" dirty="0"/>
              <a:t> style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idx="1"/>
          </p:nvPr>
        </p:nvSpPr>
        <p:spPr>
          <a:xfrm>
            <a:off x="842465" y="985142"/>
            <a:ext cx="8063410" cy="37400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Click to </a:t>
            </a:r>
            <a:r>
              <a:rPr lang="fr-FR" dirty="0" err="1"/>
              <a:t>edit</a:t>
            </a:r>
            <a:r>
              <a:rPr lang="fr-FR" dirty="0"/>
              <a:t> </a:t>
            </a:r>
            <a:r>
              <a:rPr lang="fr-FR" dirty="0" err="1"/>
              <a:t>text</a:t>
            </a:r>
            <a:endParaRPr lang="fr-FR" dirty="0"/>
          </a:p>
          <a:p>
            <a:pPr lvl="1"/>
            <a:r>
              <a:rPr lang="fr-FR" dirty="0" err="1"/>
              <a:t>Text</a:t>
            </a:r>
            <a:r>
              <a:rPr lang="fr-FR" dirty="0"/>
              <a:t> second </a:t>
            </a:r>
            <a:r>
              <a:rPr lang="fr-FR" dirty="0" err="1"/>
              <a:t>level</a:t>
            </a:r>
            <a:endParaRPr lang="fr-FR" dirty="0"/>
          </a:p>
          <a:p>
            <a:pPr lvl="2"/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third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  <a:p>
            <a:pPr lvl="3"/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fourth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  <a:p>
            <a:pPr lvl="4"/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fifth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</p:txBody>
      </p:sp>
      <p:sp>
        <p:nvSpPr>
          <p:cNvPr id="8" name="Footer Placeholder 1"/>
          <p:cNvSpPr>
            <a:spLocks noGrp="1"/>
          </p:cNvSpPr>
          <p:nvPr>
            <p:ph type="ftr" sz="quarter" idx="3"/>
          </p:nvPr>
        </p:nvSpPr>
        <p:spPr>
          <a:xfrm rot="16200000">
            <a:off x="-251665" y="1353028"/>
            <a:ext cx="1432862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00">
                <a:solidFill>
                  <a:schemeClr val="tx2"/>
                </a:solidFill>
              </a:defRPr>
            </a:lvl1pPr>
          </a:lstStyle>
          <a:p>
            <a:r>
              <a:rPr lang="en-US"/>
              <a:t>Confidential / Restricted / Public</a:t>
            </a:r>
          </a:p>
          <a:p>
            <a:r>
              <a:rPr lang="en-US"/>
              <a:t>Presentation or part title</a:t>
            </a:r>
            <a:endParaRPr lang="fr-FR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1676" y="3988487"/>
            <a:ext cx="906178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00">
                <a:solidFill>
                  <a:schemeClr val="tx2"/>
                </a:solidFill>
              </a:defRPr>
            </a:lvl1pPr>
          </a:lstStyle>
          <a:p>
            <a:fld id="{F95307B9-B7E6-AC4B-B993-10D7B10DF2C4}" type="datetime1">
              <a:rPr lang="fr-FR" smtClean="0"/>
              <a:t>13/03/2019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08672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4" r:id="rId1"/>
    <p:sldLayoutId id="2147483765" r:id="rId2"/>
    <p:sldLayoutId id="2147483766" r:id="rId3"/>
    <p:sldLayoutId id="2147483767" r:id="rId4"/>
    <p:sldLayoutId id="2147483800" r:id="rId5"/>
    <p:sldLayoutId id="2147483769" r:id="rId6"/>
    <p:sldLayoutId id="2147483817" r:id="rId7"/>
    <p:sldLayoutId id="2147483818" r:id="rId8"/>
    <p:sldLayoutId id="2147483819" r:id="rId9"/>
    <p:sldLayoutId id="2147483820" r:id="rId10"/>
    <p:sldLayoutId id="2147483821" r:id="rId11"/>
    <p:sldLayoutId id="2147483822" r:id="rId12"/>
    <p:sldLayoutId id="2147483823" r:id="rId13"/>
    <p:sldLayoutId id="2147483770" r:id="rId14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1800" b="1" kern="1200">
          <a:solidFill>
            <a:schemeClr val="accent6"/>
          </a:solidFill>
          <a:latin typeface="+mj-lt"/>
          <a:ea typeface="+mj-ea"/>
          <a:cs typeface="+mj-cs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Arial"/>
        <a:buNone/>
        <a:defRPr sz="1600" b="1" kern="1200">
          <a:solidFill>
            <a:schemeClr val="bg1"/>
          </a:solidFill>
          <a:latin typeface="+mn-lt"/>
          <a:ea typeface="+mn-ea"/>
          <a:cs typeface="+mn-cs"/>
        </a:defRPr>
      </a:lvl1pPr>
      <a:lvl2pPr marL="0" indent="0" algn="l" defTabSz="457200" rtl="0" eaLnBrk="1" latinLnBrk="0" hangingPunct="1">
        <a:spcBef>
          <a:spcPct val="20000"/>
        </a:spcBef>
        <a:spcAft>
          <a:spcPts val="600"/>
        </a:spcAft>
        <a:buFont typeface="Arial"/>
        <a:buNone/>
        <a:defRPr sz="1400" kern="1200">
          <a:solidFill>
            <a:schemeClr val="bg1"/>
          </a:solidFill>
          <a:latin typeface="+mn-lt"/>
          <a:ea typeface="+mn-ea"/>
          <a:cs typeface="+mn-cs"/>
        </a:defRPr>
      </a:lvl2pPr>
      <a:lvl3pPr marL="0" indent="0" algn="l" defTabSz="457200" rtl="0" eaLnBrk="1" latinLnBrk="0" hangingPunct="1">
        <a:spcBef>
          <a:spcPct val="20000"/>
        </a:spcBef>
        <a:buFont typeface="Arial"/>
        <a:buNone/>
        <a:defRPr sz="11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3pPr>
      <a:lvl4pPr marL="179388" indent="-93663" algn="l" defTabSz="457200" rtl="0" eaLnBrk="1" latinLnBrk="0" hangingPunct="1">
        <a:spcBef>
          <a:spcPct val="20000"/>
        </a:spcBef>
        <a:buFont typeface="Modern No. 20"/>
        <a:buChar char="&gt;"/>
        <a:defRPr sz="1000" kern="1200">
          <a:solidFill>
            <a:schemeClr val="tx1">
              <a:lumMod val="75000"/>
            </a:schemeClr>
          </a:solidFill>
          <a:latin typeface="+mn-lt"/>
          <a:ea typeface="+mn-ea"/>
          <a:cs typeface="+mn-cs"/>
        </a:defRPr>
      </a:lvl4pPr>
      <a:lvl5pPr marL="263525" indent="-84138" algn="l" defTabSz="457200" rtl="0" eaLnBrk="1" latinLnBrk="0" hangingPunct="1">
        <a:spcBef>
          <a:spcPct val="20000"/>
        </a:spcBef>
        <a:buFont typeface="Arial"/>
        <a:buChar char="-"/>
        <a:defRPr sz="900" kern="1200">
          <a:solidFill>
            <a:schemeClr val="tx1">
              <a:lumMod val="7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240729" y="4725208"/>
            <a:ext cx="453452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2"/>
                </a:solidFill>
              </a:defRPr>
            </a:lvl1pPr>
          </a:lstStyle>
          <a:p>
            <a:fld id="{01F5D2D7-BF93-6348-8488-F08B04519FA8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15" name="Title Placeholder 1"/>
          <p:cNvSpPr>
            <a:spLocks noGrp="1"/>
          </p:cNvSpPr>
          <p:nvPr>
            <p:ph type="title"/>
          </p:nvPr>
        </p:nvSpPr>
        <p:spPr>
          <a:xfrm>
            <a:off x="842465" y="227980"/>
            <a:ext cx="8063410" cy="43132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 dirty="0"/>
              <a:t>Click to </a:t>
            </a:r>
            <a:r>
              <a:rPr lang="fr-FR" dirty="0" err="1"/>
              <a:t>edit</a:t>
            </a:r>
            <a:r>
              <a:rPr lang="fr-FR" dirty="0"/>
              <a:t> </a:t>
            </a:r>
            <a:r>
              <a:rPr lang="fr-FR" dirty="0" err="1"/>
              <a:t>title</a:t>
            </a:r>
            <a:endParaRPr lang="fr-FR" dirty="0"/>
          </a:p>
        </p:txBody>
      </p:sp>
      <p:sp>
        <p:nvSpPr>
          <p:cNvPr id="16" name="Text Placeholder 2"/>
          <p:cNvSpPr>
            <a:spLocks noGrp="1"/>
          </p:cNvSpPr>
          <p:nvPr>
            <p:ph type="body" idx="1"/>
          </p:nvPr>
        </p:nvSpPr>
        <p:spPr>
          <a:xfrm>
            <a:off x="842465" y="985142"/>
            <a:ext cx="8063410" cy="37400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Click to </a:t>
            </a:r>
            <a:r>
              <a:rPr lang="fr-FR" dirty="0" err="1"/>
              <a:t>edit</a:t>
            </a:r>
            <a:r>
              <a:rPr lang="fr-FR" dirty="0"/>
              <a:t> </a:t>
            </a:r>
            <a:r>
              <a:rPr lang="fr-FR" dirty="0" err="1"/>
              <a:t>text</a:t>
            </a:r>
            <a:endParaRPr lang="fr-FR" dirty="0"/>
          </a:p>
          <a:p>
            <a:pPr lvl="1"/>
            <a:r>
              <a:rPr lang="fr-FR" dirty="0" err="1"/>
              <a:t>Text</a:t>
            </a:r>
            <a:r>
              <a:rPr lang="fr-FR" dirty="0"/>
              <a:t> second </a:t>
            </a:r>
            <a:r>
              <a:rPr lang="fr-FR" dirty="0" err="1"/>
              <a:t>level</a:t>
            </a:r>
            <a:endParaRPr lang="fr-FR" dirty="0"/>
          </a:p>
          <a:p>
            <a:pPr lvl="2"/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third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  <a:p>
            <a:pPr lvl="3"/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fourth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  <a:p>
            <a:pPr lvl="4"/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fifth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</p:txBody>
      </p:sp>
      <p:sp>
        <p:nvSpPr>
          <p:cNvPr id="8" name="Footer Placeholder 1"/>
          <p:cNvSpPr>
            <a:spLocks noGrp="1"/>
          </p:cNvSpPr>
          <p:nvPr>
            <p:ph type="ftr" sz="quarter" idx="3"/>
          </p:nvPr>
        </p:nvSpPr>
        <p:spPr>
          <a:xfrm rot="16200000">
            <a:off x="-251665" y="1353028"/>
            <a:ext cx="1432862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00">
                <a:solidFill>
                  <a:schemeClr val="tx2"/>
                </a:solidFill>
              </a:defRPr>
            </a:lvl1pPr>
          </a:lstStyle>
          <a:p>
            <a:r>
              <a:rPr lang="en-US"/>
              <a:t>Confidential / Restricted / Public</a:t>
            </a:r>
          </a:p>
          <a:p>
            <a:r>
              <a:rPr lang="en-US"/>
              <a:t>Presentation or part title</a:t>
            </a:r>
            <a:endParaRPr lang="fr-FR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1676" y="3988487"/>
            <a:ext cx="906178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00">
                <a:solidFill>
                  <a:schemeClr val="tx2"/>
                </a:solidFill>
              </a:defRPr>
            </a:lvl1pPr>
          </a:lstStyle>
          <a:p>
            <a:fld id="{2EB56BE8-6C70-694C-8E12-545A5F457A63}" type="datetime1">
              <a:rPr lang="fr-FR" smtClean="0"/>
              <a:t>13/03/2019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083527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2" r:id="rId1"/>
    <p:sldLayoutId id="2147483773" r:id="rId2"/>
    <p:sldLayoutId id="2147483774" r:id="rId3"/>
    <p:sldLayoutId id="2147483775" r:id="rId4"/>
    <p:sldLayoutId id="2147483801" r:id="rId5"/>
    <p:sldLayoutId id="2147483776" r:id="rId6"/>
    <p:sldLayoutId id="2147483824" r:id="rId7"/>
    <p:sldLayoutId id="2147483825" r:id="rId8"/>
    <p:sldLayoutId id="2147483826" r:id="rId9"/>
    <p:sldLayoutId id="2147483827" r:id="rId10"/>
    <p:sldLayoutId id="2147483828" r:id="rId11"/>
    <p:sldLayoutId id="2147483829" r:id="rId12"/>
    <p:sldLayoutId id="2147483830" r:id="rId13"/>
    <p:sldLayoutId id="2147483777" r:id="rId14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1800" b="1" kern="120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Arial"/>
        <a:buNone/>
        <a:defRPr sz="1600" b="1" kern="1200">
          <a:solidFill>
            <a:schemeClr val="bg1"/>
          </a:solidFill>
          <a:latin typeface="+mn-lt"/>
          <a:ea typeface="+mn-ea"/>
          <a:cs typeface="+mn-cs"/>
        </a:defRPr>
      </a:lvl1pPr>
      <a:lvl2pPr marL="0" indent="0" algn="l" defTabSz="457200" rtl="0" eaLnBrk="1" latinLnBrk="0" hangingPunct="1">
        <a:spcBef>
          <a:spcPct val="20000"/>
        </a:spcBef>
        <a:spcAft>
          <a:spcPts val="600"/>
        </a:spcAft>
        <a:buFont typeface="Arial"/>
        <a:buNone/>
        <a:defRPr sz="1400" kern="1200">
          <a:solidFill>
            <a:schemeClr val="bg1"/>
          </a:solidFill>
          <a:latin typeface="+mn-lt"/>
          <a:ea typeface="+mn-ea"/>
          <a:cs typeface="+mn-cs"/>
        </a:defRPr>
      </a:lvl2pPr>
      <a:lvl3pPr marL="0" indent="0" algn="l" defTabSz="457200" rtl="0" eaLnBrk="1" latinLnBrk="0" hangingPunct="1">
        <a:spcBef>
          <a:spcPct val="20000"/>
        </a:spcBef>
        <a:buFont typeface="Arial"/>
        <a:buNone/>
        <a:defRPr sz="11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3pPr>
      <a:lvl4pPr marL="179388" indent="-93663" algn="l" defTabSz="457200" rtl="0" eaLnBrk="1" latinLnBrk="0" hangingPunct="1">
        <a:spcBef>
          <a:spcPct val="20000"/>
        </a:spcBef>
        <a:buFont typeface="Modern No. 20"/>
        <a:buChar char="&gt;"/>
        <a:defRPr sz="1000" kern="1200">
          <a:solidFill>
            <a:schemeClr val="tx1">
              <a:lumMod val="75000"/>
            </a:schemeClr>
          </a:solidFill>
          <a:latin typeface="+mn-lt"/>
          <a:ea typeface="+mn-ea"/>
          <a:cs typeface="+mn-cs"/>
        </a:defRPr>
      </a:lvl4pPr>
      <a:lvl5pPr marL="263525" indent="-84138" algn="l" defTabSz="457200" rtl="0" eaLnBrk="1" latinLnBrk="0" hangingPunct="1">
        <a:spcBef>
          <a:spcPct val="20000"/>
        </a:spcBef>
        <a:buFont typeface="Arial"/>
        <a:buChar char="-"/>
        <a:defRPr sz="900" kern="1200">
          <a:solidFill>
            <a:schemeClr val="tx1">
              <a:lumMod val="7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240729" y="4725208"/>
            <a:ext cx="453452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2"/>
                </a:solidFill>
              </a:defRPr>
            </a:lvl1pPr>
          </a:lstStyle>
          <a:p>
            <a:fld id="{01F5D2D7-BF93-6348-8488-F08B04519FA8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15" name="Title Placeholder 1"/>
          <p:cNvSpPr>
            <a:spLocks noGrp="1"/>
          </p:cNvSpPr>
          <p:nvPr>
            <p:ph type="title"/>
          </p:nvPr>
        </p:nvSpPr>
        <p:spPr>
          <a:xfrm>
            <a:off x="842465" y="227980"/>
            <a:ext cx="8063410" cy="43132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 dirty="0"/>
              <a:t>Click to </a:t>
            </a:r>
            <a:r>
              <a:rPr lang="fr-FR" dirty="0" err="1"/>
              <a:t>edit</a:t>
            </a:r>
            <a:r>
              <a:rPr lang="fr-FR" dirty="0"/>
              <a:t> </a:t>
            </a:r>
            <a:r>
              <a:rPr lang="fr-FR" dirty="0" err="1"/>
              <a:t>title</a:t>
            </a:r>
            <a:endParaRPr lang="fr-FR" dirty="0"/>
          </a:p>
        </p:txBody>
      </p:sp>
      <p:sp>
        <p:nvSpPr>
          <p:cNvPr id="16" name="Text Placeholder 2"/>
          <p:cNvSpPr>
            <a:spLocks noGrp="1"/>
          </p:cNvSpPr>
          <p:nvPr>
            <p:ph type="body" idx="1"/>
          </p:nvPr>
        </p:nvSpPr>
        <p:spPr>
          <a:xfrm>
            <a:off x="842465" y="985142"/>
            <a:ext cx="8063410" cy="37400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Click to </a:t>
            </a:r>
            <a:r>
              <a:rPr lang="fr-FR" dirty="0" err="1"/>
              <a:t>edit</a:t>
            </a:r>
            <a:r>
              <a:rPr lang="fr-FR" dirty="0"/>
              <a:t> </a:t>
            </a:r>
            <a:r>
              <a:rPr lang="fr-FR" dirty="0" err="1"/>
              <a:t>text</a:t>
            </a:r>
            <a:endParaRPr lang="fr-FR" dirty="0"/>
          </a:p>
          <a:p>
            <a:pPr lvl="1"/>
            <a:r>
              <a:rPr lang="fr-FR" dirty="0" err="1"/>
              <a:t>Text</a:t>
            </a:r>
            <a:r>
              <a:rPr lang="fr-FR" dirty="0"/>
              <a:t> second </a:t>
            </a:r>
            <a:r>
              <a:rPr lang="fr-FR" dirty="0" err="1"/>
              <a:t>level</a:t>
            </a:r>
            <a:endParaRPr lang="fr-FR" dirty="0"/>
          </a:p>
          <a:p>
            <a:pPr lvl="2"/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third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  <a:p>
            <a:pPr lvl="3"/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fourth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  <a:p>
            <a:pPr lvl="4"/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fifth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</p:txBody>
      </p:sp>
      <p:sp>
        <p:nvSpPr>
          <p:cNvPr id="8" name="Footer Placeholder 1"/>
          <p:cNvSpPr>
            <a:spLocks noGrp="1"/>
          </p:cNvSpPr>
          <p:nvPr>
            <p:ph type="ftr" sz="quarter" idx="3"/>
          </p:nvPr>
        </p:nvSpPr>
        <p:spPr>
          <a:xfrm rot="16200000">
            <a:off x="-251665" y="1353028"/>
            <a:ext cx="1432862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00">
                <a:solidFill>
                  <a:schemeClr val="tx2"/>
                </a:solidFill>
              </a:defRPr>
            </a:lvl1pPr>
          </a:lstStyle>
          <a:p>
            <a:r>
              <a:rPr lang="en-US"/>
              <a:t>Confidential / Restricted / Public</a:t>
            </a:r>
          </a:p>
          <a:p>
            <a:r>
              <a:rPr lang="en-US"/>
              <a:t>Presentation or part title</a:t>
            </a:r>
            <a:endParaRPr lang="fr-FR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1676" y="3988487"/>
            <a:ext cx="906178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00">
                <a:solidFill>
                  <a:schemeClr val="tx2"/>
                </a:solidFill>
              </a:defRPr>
            </a:lvl1pPr>
          </a:lstStyle>
          <a:p>
            <a:fld id="{CF18D4DE-FC21-AE46-835A-73853D5B39A3}" type="datetime1">
              <a:rPr lang="fr-FR" smtClean="0"/>
              <a:t>13/03/2019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55857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9" r:id="rId1"/>
    <p:sldLayoutId id="2147483780" r:id="rId2"/>
    <p:sldLayoutId id="2147483781" r:id="rId3"/>
    <p:sldLayoutId id="2147483782" r:id="rId4"/>
    <p:sldLayoutId id="2147483802" r:id="rId5"/>
    <p:sldLayoutId id="2147483783" r:id="rId6"/>
    <p:sldLayoutId id="2147483831" r:id="rId7"/>
    <p:sldLayoutId id="2147483832" r:id="rId8"/>
    <p:sldLayoutId id="2147483833" r:id="rId9"/>
    <p:sldLayoutId id="2147483834" r:id="rId10"/>
    <p:sldLayoutId id="2147483835" r:id="rId11"/>
    <p:sldLayoutId id="2147483836" r:id="rId12"/>
    <p:sldLayoutId id="2147483837" r:id="rId13"/>
    <p:sldLayoutId id="2147483784" r:id="rId14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18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Arial"/>
        <a:buNone/>
        <a:defRPr sz="1600" b="1" kern="1200">
          <a:solidFill>
            <a:schemeClr val="bg1"/>
          </a:solidFill>
          <a:latin typeface="+mn-lt"/>
          <a:ea typeface="+mn-ea"/>
          <a:cs typeface="+mn-cs"/>
        </a:defRPr>
      </a:lvl1pPr>
      <a:lvl2pPr marL="0" indent="0" algn="l" defTabSz="457200" rtl="0" eaLnBrk="1" latinLnBrk="0" hangingPunct="1">
        <a:spcBef>
          <a:spcPct val="20000"/>
        </a:spcBef>
        <a:spcAft>
          <a:spcPts val="600"/>
        </a:spcAft>
        <a:buFont typeface="Arial"/>
        <a:buNone/>
        <a:defRPr sz="1400" kern="1200">
          <a:solidFill>
            <a:schemeClr val="bg1"/>
          </a:solidFill>
          <a:latin typeface="+mn-lt"/>
          <a:ea typeface="+mn-ea"/>
          <a:cs typeface="+mn-cs"/>
        </a:defRPr>
      </a:lvl2pPr>
      <a:lvl3pPr marL="0" indent="0" algn="l" defTabSz="457200" rtl="0" eaLnBrk="1" latinLnBrk="0" hangingPunct="1">
        <a:spcBef>
          <a:spcPct val="20000"/>
        </a:spcBef>
        <a:buFont typeface="Arial"/>
        <a:buNone/>
        <a:defRPr sz="11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3pPr>
      <a:lvl4pPr marL="179388" indent="-93663" algn="l" defTabSz="457200" rtl="0" eaLnBrk="1" latinLnBrk="0" hangingPunct="1">
        <a:spcBef>
          <a:spcPct val="20000"/>
        </a:spcBef>
        <a:buFont typeface="Modern No. 20"/>
        <a:buChar char="&gt;"/>
        <a:defRPr sz="1000" kern="1200">
          <a:solidFill>
            <a:schemeClr val="tx1">
              <a:lumMod val="75000"/>
            </a:schemeClr>
          </a:solidFill>
          <a:latin typeface="+mn-lt"/>
          <a:ea typeface="+mn-ea"/>
          <a:cs typeface="+mn-cs"/>
        </a:defRPr>
      </a:lvl4pPr>
      <a:lvl5pPr marL="263525" indent="-84138" algn="l" defTabSz="457200" rtl="0" eaLnBrk="1" latinLnBrk="0" hangingPunct="1">
        <a:spcBef>
          <a:spcPct val="20000"/>
        </a:spcBef>
        <a:buFont typeface="Arial"/>
        <a:buChar char="-"/>
        <a:defRPr sz="900" kern="1200">
          <a:solidFill>
            <a:schemeClr val="tx1">
              <a:lumMod val="7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240729" y="4725208"/>
            <a:ext cx="453452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2"/>
                </a:solidFill>
              </a:defRPr>
            </a:lvl1pPr>
          </a:lstStyle>
          <a:p>
            <a:fld id="{01F5D2D7-BF93-6348-8488-F08B04519FA8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15" name="Title Placeholder 1"/>
          <p:cNvSpPr>
            <a:spLocks noGrp="1"/>
          </p:cNvSpPr>
          <p:nvPr>
            <p:ph type="title"/>
          </p:nvPr>
        </p:nvSpPr>
        <p:spPr>
          <a:xfrm>
            <a:off x="842465" y="227980"/>
            <a:ext cx="8063410" cy="43132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 dirty="0"/>
              <a:t>Click to </a:t>
            </a:r>
            <a:r>
              <a:rPr lang="fr-FR" dirty="0" err="1"/>
              <a:t>edit</a:t>
            </a:r>
            <a:r>
              <a:rPr lang="fr-FR" dirty="0"/>
              <a:t> </a:t>
            </a:r>
            <a:r>
              <a:rPr lang="fr-FR" dirty="0" err="1"/>
              <a:t>title</a:t>
            </a:r>
            <a:endParaRPr lang="fr-FR" dirty="0"/>
          </a:p>
        </p:txBody>
      </p:sp>
      <p:sp>
        <p:nvSpPr>
          <p:cNvPr id="16" name="Text Placeholder 2"/>
          <p:cNvSpPr>
            <a:spLocks noGrp="1"/>
          </p:cNvSpPr>
          <p:nvPr>
            <p:ph type="body" idx="1"/>
          </p:nvPr>
        </p:nvSpPr>
        <p:spPr>
          <a:xfrm>
            <a:off x="842465" y="985142"/>
            <a:ext cx="8063410" cy="37400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Click to </a:t>
            </a:r>
            <a:r>
              <a:rPr lang="fr-FR" dirty="0" err="1"/>
              <a:t>edit</a:t>
            </a:r>
            <a:r>
              <a:rPr lang="fr-FR" dirty="0"/>
              <a:t> </a:t>
            </a:r>
            <a:r>
              <a:rPr lang="fr-FR" dirty="0" err="1"/>
              <a:t>text</a:t>
            </a:r>
            <a:endParaRPr lang="fr-FR" dirty="0"/>
          </a:p>
          <a:p>
            <a:pPr lvl="1"/>
            <a:r>
              <a:rPr lang="fr-FR" dirty="0" err="1"/>
              <a:t>Text</a:t>
            </a:r>
            <a:r>
              <a:rPr lang="fr-FR" dirty="0"/>
              <a:t> second </a:t>
            </a:r>
            <a:r>
              <a:rPr lang="fr-FR" dirty="0" err="1"/>
              <a:t>level</a:t>
            </a:r>
            <a:endParaRPr lang="fr-FR" dirty="0"/>
          </a:p>
          <a:p>
            <a:pPr lvl="2"/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third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  <a:p>
            <a:pPr lvl="3"/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fourth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  <a:p>
            <a:pPr lvl="4"/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fifth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</p:txBody>
      </p:sp>
      <p:sp>
        <p:nvSpPr>
          <p:cNvPr id="8" name="Footer Placeholder 1"/>
          <p:cNvSpPr>
            <a:spLocks noGrp="1"/>
          </p:cNvSpPr>
          <p:nvPr>
            <p:ph type="ftr" sz="quarter" idx="3"/>
          </p:nvPr>
        </p:nvSpPr>
        <p:spPr>
          <a:xfrm rot="16200000">
            <a:off x="-251665" y="1353028"/>
            <a:ext cx="1432862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00">
                <a:solidFill>
                  <a:schemeClr val="tx2"/>
                </a:solidFill>
              </a:defRPr>
            </a:lvl1pPr>
          </a:lstStyle>
          <a:p>
            <a:r>
              <a:rPr lang="en-US"/>
              <a:t>Confidential / Restricted / Public</a:t>
            </a:r>
          </a:p>
          <a:p>
            <a:r>
              <a:rPr lang="en-US"/>
              <a:t>Presentation or part title</a:t>
            </a:r>
            <a:endParaRPr lang="fr-FR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1676" y="3988487"/>
            <a:ext cx="906178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00">
                <a:solidFill>
                  <a:schemeClr val="tx2"/>
                </a:solidFill>
              </a:defRPr>
            </a:lvl1pPr>
          </a:lstStyle>
          <a:p>
            <a:fld id="{5E26A997-B1C2-7941-9708-5AEA69402326}" type="datetime1">
              <a:rPr lang="fr-FR" smtClean="0"/>
              <a:t>13/03/2019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296935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6" r:id="rId1"/>
    <p:sldLayoutId id="2147483787" r:id="rId2"/>
    <p:sldLayoutId id="2147483788" r:id="rId3"/>
    <p:sldLayoutId id="2147483789" r:id="rId4"/>
    <p:sldLayoutId id="2147483803" r:id="rId5"/>
    <p:sldLayoutId id="2147483790" r:id="rId6"/>
    <p:sldLayoutId id="2147483838" r:id="rId7"/>
    <p:sldLayoutId id="2147483839" r:id="rId8"/>
    <p:sldLayoutId id="2147483840" r:id="rId9"/>
    <p:sldLayoutId id="2147483841" r:id="rId10"/>
    <p:sldLayoutId id="2147483842" r:id="rId11"/>
    <p:sldLayoutId id="2147483843" r:id="rId12"/>
    <p:sldLayoutId id="2147483844" r:id="rId13"/>
    <p:sldLayoutId id="2147483791" r:id="rId14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1800" b="1" kern="1200">
          <a:solidFill>
            <a:schemeClr val="accent4"/>
          </a:solidFill>
          <a:latin typeface="+mj-lt"/>
          <a:ea typeface="+mj-ea"/>
          <a:cs typeface="+mj-cs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Arial"/>
        <a:buNone/>
        <a:defRPr sz="1600" b="1" kern="1200">
          <a:solidFill>
            <a:schemeClr val="bg1"/>
          </a:solidFill>
          <a:latin typeface="+mn-lt"/>
          <a:ea typeface="+mn-ea"/>
          <a:cs typeface="+mn-cs"/>
        </a:defRPr>
      </a:lvl1pPr>
      <a:lvl2pPr marL="0" indent="0" algn="l" defTabSz="457200" rtl="0" eaLnBrk="1" latinLnBrk="0" hangingPunct="1">
        <a:spcBef>
          <a:spcPct val="20000"/>
        </a:spcBef>
        <a:spcAft>
          <a:spcPts val="600"/>
        </a:spcAft>
        <a:buFont typeface="Arial"/>
        <a:buNone/>
        <a:defRPr sz="1400" kern="1200">
          <a:solidFill>
            <a:schemeClr val="bg1"/>
          </a:solidFill>
          <a:latin typeface="+mn-lt"/>
          <a:ea typeface="+mn-ea"/>
          <a:cs typeface="+mn-cs"/>
        </a:defRPr>
      </a:lvl2pPr>
      <a:lvl3pPr marL="0" indent="0" algn="l" defTabSz="457200" rtl="0" eaLnBrk="1" latinLnBrk="0" hangingPunct="1">
        <a:spcBef>
          <a:spcPct val="20000"/>
        </a:spcBef>
        <a:buFont typeface="Arial"/>
        <a:buNone/>
        <a:defRPr sz="11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3pPr>
      <a:lvl4pPr marL="179388" indent="-93663" algn="l" defTabSz="457200" rtl="0" eaLnBrk="1" latinLnBrk="0" hangingPunct="1">
        <a:spcBef>
          <a:spcPct val="20000"/>
        </a:spcBef>
        <a:buFont typeface="Modern No. 20"/>
        <a:buChar char="&gt;"/>
        <a:defRPr sz="1000" kern="1200">
          <a:solidFill>
            <a:schemeClr val="tx1">
              <a:lumMod val="75000"/>
            </a:schemeClr>
          </a:solidFill>
          <a:latin typeface="+mn-lt"/>
          <a:ea typeface="+mn-ea"/>
          <a:cs typeface="+mn-cs"/>
        </a:defRPr>
      </a:lvl4pPr>
      <a:lvl5pPr marL="263525" indent="-84138" algn="l" defTabSz="457200" rtl="0" eaLnBrk="1" latinLnBrk="0" hangingPunct="1">
        <a:spcBef>
          <a:spcPct val="20000"/>
        </a:spcBef>
        <a:buFont typeface="Arial"/>
        <a:buChar char="-"/>
        <a:defRPr sz="900" kern="1200">
          <a:solidFill>
            <a:schemeClr val="tx1">
              <a:lumMod val="7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240729" y="4725208"/>
            <a:ext cx="453452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2"/>
                </a:solidFill>
              </a:defRPr>
            </a:lvl1pPr>
          </a:lstStyle>
          <a:p>
            <a:fld id="{01F5D2D7-BF93-6348-8488-F08B04519FA8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15" name="Title Placeholder 1"/>
          <p:cNvSpPr>
            <a:spLocks noGrp="1"/>
          </p:cNvSpPr>
          <p:nvPr>
            <p:ph type="title"/>
          </p:nvPr>
        </p:nvSpPr>
        <p:spPr>
          <a:xfrm>
            <a:off x="842465" y="227980"/>
            <a:ext cx="8063410" cy="43132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 dirty="0"/>
              <a:t>Click to </a:t>
            </a:r>
            <a:r>
              <a:rPr lang="fr-FR" dirty="0" err="1"/>
              <a:t>edit</a:t>
            </a:r>
            <a:r>
              <a:rPr lang="fr-FR" dirty="0"/>
              <a:t> </a:t>
            </a:r>
            <a:r>
              <a:rPr lang="fr-FR" dirty="0" err="1"/>
              <a:t>title</a:t>
            </a:r>
            <a:endParaRPr lang="fr-FR" dirty="0"/>
          </a:p>
        </p:txBody>
      </p:sp>
      <p:sp>
        <p:nvSpPr>
          <p:cNvPr id="16" name="Text Placeholder 2"/>
          <p:cNvSpPr>
            <a:spLocks noGrp="1"/>
          </p:cNvSpPr>
          <p:nvPr>
            <p:ph type="body" idx="1"/>
          </p:nvPr>
        </p:nvSpPr>
        <p:spPr>
          <a:xfrm>
            <a:off x="842465" y="985142"/>
            <a:ext cx="8063410" cy="37400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Click to </a:t>
            </a:r>
            <a:r>
              <a:rPr lang="fr-FR" dirty="0" err="1"/>
              <a:t>edit</a:t>
            </a:r>
            <a:r>
              <a:rPr lang="fr-FR" dirty="0"/>
              <a:t> </a:t>
            </a:r>
            <a:r>
              <a:rPr lang="fr-FR" dirty="0" err="1"/>
              <a:t>text</a:t>
            </a:r>
            <a:endParaRPr lang="fr-FR" dirty="0"/>
          </a:p>
          <a:p>
            <a:pPr lvl="1"/>
            <a:r>
              <a:rPr lang="fr-FR" dirty="0" err="1"/>
              <a:t>Text</a:t>
            </a:r>
            <a:r>
              <a:rPr lang="fr-FR" dirty="0"/>
              <a:t> second </a:t>
            </a:r>
            <a:r>
              <a:rPr lang="fr-FR" dirty="0" err="1"/>
              <a:t>level</a:t>
            </a:r>
            <a:endParaRPr lang="fr-FR" dirty="0"/>
          </a:p>
          <a:p>
            <a:pPr lvl="2"/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third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  <a:p>
            <a:pPr lvl="3"/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fourth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  <a:p>
            <a:pPr lvl="4"/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fifth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</p:txBody>
      </p:sp>
      <p:sp>
        <p:nvSpPr>
          <p:cNvPr id="8" name="Footer Placeholder 1"/>
          <p:cNvSpPr>
            <a:spLocks noGrp="1"/>
          </p:cNvSpPr>
          <p:nvPr>
            <p:ph type="ftr" sz="quarter" idx="3"/>
          </p:nvPr>
        </p:nvSpPr>
        <p:spPr>
          <a:xfrm rot="16200000">
            <a:off x="-251665" y="1353028"/>
            <a:ext cx="1432862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00">
                <a:solidFill>
                  <a:schemeClr val="tx2"/>
                </a:solidFill>
              </a:defRPr>
            </a:lvl1pPr>
          </a:lstStyle>
          <a:p>
            <a:r>
              <a:rPr lang="en-US"/>
              <a:t>Confidential / Restricted / Public</a:t>
            </a:r>
          </a:p>
          <a:p>
            <a:r>
              <a:rPr lang="en-US"/>
              <a:t>Presentation or part title</a:t>
            </a:r>
            <a:endParaRPr lang="fr-FR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1676" y="3988487"/>
            <a:ext cx="906178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00">
                <a:solidFill>
                  <a:schemeClr val="tx2"/>
                </a:solidFill>
              </a:defRPr>
            </a:lvl1pPr>
          </a:lstStyle>
          <a:p>
            <a:fld id="{8DD5DD50-09BC-E34F-95AD-404AD47EE6BC}" type="datetime1">
              <a:rPr lang="fr-FR" smtClean="0"/>
              <a:t>13/03/2019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56623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804" r:id="rId5"/>
    <p:sldLayoutId id="2147483797" r:id="rId6"/>
    <p:sldLayoutId id="2147483845" r:id="rId7"/>
    <p:sldLayoutId id="2147483846" r:id="rId8"/>
    <p:sldLayoutId id="2147483847" r:id="rId9"/>
    <p:sldLayoutId id="2147483848" r:id="rId10"/>
    <p:sldLayoutId id="2147483849" r:id="rId11"/>
    <p:sldLayoutId id="2147483850" r:id="rId12"/>
    <p:sldLayoutId id="2147483851" r:id="rId13"/>
    <p:sldLayoutId id="2147483798" r:id="rId14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1800" b="1" kern="1200">
          <a:solidFill>
            <a:schemeClr val="accent5"/>
          </a:solidFill>
          <a:latin typeface="+mj-lt"/>
          <a:ea typeface="+mj-ea"/>
          <a:cs typeface="+mj-cs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Arial"/>
        <a:buNone/>
        <a:defRPr sz="1600" b="1" kern="1200">
          <a:solidFill>
            <a:schemeClr val="bg1"/>
          </a:solidFill>
          <a:latin typeface="+mn-lt"/>
          <a:ea typeface="+mn-ea"/>
          <a:cs typeface="+mn-cs"/>
        </a:defRPr>
      </a:lvl1pPr>
      <a:lvl2pPr marL="0" indent="0" algn="l" defTabSz="457200" rtl="0" eaLnBrk="1" latinLnBrk="0" hangingPunct="1">
        <a:spcBef>
          <a:spcPct val="20000"/>
        </a:spcBef>
        <a:spcAft>
          <a:spcPts val="600"/>
        </a:spcAft>
        <a:buFont typeface="Arial"/>
        <a:buNone/>
        <a:defRPr sz="1400" kern="1200">
          <a:solidFill>
            <a:schemeClr val="bg1"/>
          </a:solidFill>
          <a:latin typeface="+mn-lt"/>
          <a:ea typeface="+mn-ea"/>
          <a:cs typeface="+mn-cs"/>
        </a:defRPr>
      </a:lvl2pPr>
      <a:lvl3pPr marL="0" indent="0" algn="l" defTabSz="457200" rtl="0" eaLnBrk="1" latinLnBrk="0" hangingPunct="1">
        <a:spcBef>
          <a:spcPct val="20000"/>
        </a:spcBef>
        <a:buFont typeface="Arial"/>
        <a:buNone/>
        <a:defRPr sz="11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3pPr>
      <a:lvl4pPr marL="179388" indent="-93663" algn="l" defTabSz="457200" rtl="0" eaLnBrk="1" latinLnBrk="0" hangingPunct="1">
        <a:spcBef>
          <a:spcPct val="20000"/>
        </a:spcBef>
        <a:buFont typeface="Modern No. 20"/>
        <a:buChar char="&gt;"/>
        <a:defRPr sz="1000" kern="1200">
          <a:solidFill>
            <a:schemeClr val="tx1">
              <a:lumMod val="75000"/>
            </a:schemeClr>
          </a:solidFill>
          <a:latin typeface="+mn-lt"/>
          <a:ea typeface="+mn-ea"/>
          <a:cs typeface="+mn-cs"/>
        </a:defRPr>
      </a:lvl4pPr>
      <a:lvl5pPr marL="263525" indent="-84138" algn="l" defTabSz="457200" rtl="0" eaLnBrk="1" latinLnBrk="0" hangingPunct="1">
        <a:spcBef>
          <a:spcPct val="20000"/>
        </a:spcBef>
        <a:buFont typeface="Arial"/>
        <a:buChar char="-"/>
        <a:defRPr sz="900" kern="1200">
          <a:solidFill>
            <a:schemeClr val="tx1">
              <a:lumMod val="7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9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9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9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9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9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9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9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9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pring-projects/spring-petclinic.git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9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9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9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9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9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9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9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9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9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9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9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9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3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ymbol zastępczy tekstu 6">
            <a:extLst>
              <a:ext uri="{FF2B5EF4-FFF2-40B4-BE49-F238E27FC236}">
                <a16:creationId xmlns:a16="http://schemas.microsoft.com/office/drawing/2014/main" id="{8170E81B-28C2-4142-8688-2D6348F245F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19176" y="872649"/>
            <a:ext cx="6911165" cy="1862238"/>
          </a:xfrm>
        </p:spPr>
        <p:txBody>
          <a:bodyPr>
            <a:noAutofit/>
          </a:bodyPr>
          <a:lstStyle/>
          <a:p>
            <a:r>
              <a:rPr lang="pl-PL" dirty="0" err="1"/>
              <a:t>DevOps</a:t>
            </a:r>
            <a:r>
              <a:rPr lang="pl-PL"/>
              <a:t> - Docker </a:t>
            </a:r>
            <a:r>
              <a:rPr lang="pl-PL" err="1"/>
              <a:t>Intro</a:t>
            </a:r>
            <a:endParaRPr lang="pl-PL"/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845E4A2C-D374-4BEE-AEEF-727FA3FA6E1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88B2CA4-3688-4543-81DF-3E0A06BF9426}" type="datetime1">
              <a:rPr lang="fr-FR" noProof="1" smtClean="0"/>
              <a:t>13/03/2019</a:t>
            </a:fld>
            <a:endParaRPr lang="en-GB" noProof="1"/>
          </a:p>
        </p:txBody>
      </p:sp>
    </p:spTree>
    <p:extLst>
      <p:ext uri="{BB962C8B-B14F-4D97-AF65-F5344CB8AC3E}">
        <p14:creationId xmlns:p14="http://schemas.microsoft.com/office/powerpoint/2010/main" val="33783763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/>
              <a:t>Docker </a:t>
            </a:r>
            <a:r>
              <a:rPr lang="pl-PL"/>
              <a:t>Components</a:t>
            </a:r>
            <a:endParaRPr lang="en-US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1F5D2D7-BF93-6348-8488-F08B04519FA8}" type="slidenum">
              <a:rPr lang="fr-FR" smtClean="0"/>
              <a:pPr/>
              <a:t>10</a:t>
            </a:fld>
            <a:endParaRPr lang="fr-FR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Confidential / Restricted / Public</a:t>
            </a:r>
          </a:p>
          <a:p>
            <a:r>
              <a:rPr lang="en-US"/>
              <a:t>Presentation or part title</a:t>
            </a:r>
            <a:endParaRPr lang="fr-FR"/>
          </a:p>
        </p:txBody>
      </p:sp>
      <p:sp>
        <p:nvSpPr>
          <p:cNvPr id="6" name="Symbol zastępczy daty 5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07BDD68-A009-394B-BC3C-DB026E3EA017}" type="datetime1">
              <a:rPr lang="fr-FR" smtClean="0"/>
              <a:pPr/>
              <a:t>13/03/2019</a:t>
            </a:fld>
            <a:endParaRPr lang="fr-FR"/>
          </a:p>
        </p:txBody>
      </p:sp>
      <p:sp>
        <p:nvSpPr>
          <p:cNvPr id="3" name="pole tekstowe 2">
            <a:extLst>
              <a:ext uri="{FF2B5EF4-FFF2-40B4-BE49-F238E27FC236}">
                <a16:creationId xmlns:a16="http://schemas.microsoft.com/office/drawing/2014/main" id="{CFD6C4D4-13D1-B249-8896-B1CDC7180BC0}"/>
              </a:ext>
            </a:extLst>
          </p:cNvPr>
          <p:cNvSpPr txBox="1"/>
          <p:nvPr/>
        </p:nvSpPr>
        <p:spPr>
          <a:xfrm>
            <a:off x="1072343" y="989215"/>
            <a:ext cx="768927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pl-PL" sz="2400"/>
              <a:t>Software</a:t>
            </a:r>
            <a:r>
              <a:rPr lang="pl-PL" sz="2400" b="1"/>
              <a:t>: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pl-PL" sz="2400" err="1"/>
              <a:t>dockerd</a:t>
            </a:r>
            <a:r>
              <a:rPr lang="pl-PL" sz="2400"/>
              <a:t> – </a:t>
            </a:r>
            <a:r>
              <a:rPr lang="pl-PL" sz="2400" err="1"/>
              <a:t>docker</a:t>
            </a:r>
            <a:r>
              <a:rPr lang="pl-PL" sz="2400"/>
              <a:t> </a:t>
            </a:r>
            <a:r>
              <a:rPr lang="pl-PL" sz="2400" err="1"/>
              <a:t>engine</a:t>
            </a:r>
            <a:r>
              <a:rPr lang="pl-PL" sz="2400"/>
              <a:t> </a:t>
            </a:r>
            <a:r>
              <a:rPr lang="pl-PL" sz="2400" err="1"/>
              <a:t>daemon</a:t>
            </a:r>
            <a:endParaRPr lang="pl-PL" sz="2400"/>
          </a:p>
          <a:p>
            <a:pPr marL="742950" lvl="1" indent="-285750">
              <a:buFont typeface="Wingdings" pitchFamily="2" charset="2"/>
              <a:buChar char="§"/>
            </a:pPr>
            <a:r>
              <a:rPr lang="pl-PL" sz="2400" err="1"/>
              <a:t>docker</a:t>
            </a:r>
            <a:r>
              <a:rPr lang="pl-PL" sz="2400"/>
              <a:t> – </a:t>
            </a:r>
            <a:r>
              <a:rPr lang="pl-PL" sz="2400" err="1"/>
              <a:t>docker</a:t>
            </a:r>
            <a:r>
              <a:rPr lang="pl-PL" sz="2400"/>
              <a:t> </a:t>
            </a:r>
            <a:r>
              <a:rPr lang="pl-PL" sz="2400" err="1"/>
              <a:t>client</a:t>
            </a:r>
            <a:endParaRPr lang="pl-PL" sz="2400"/>
          </a:p>
          <a:p>
            <a:pPr marL="285750" indent="-285750">
              <a:buFont typeface="Wingdings" pitchFamily="2" charset="2"/>
              <a:buChar char="§"/>
            </a:pPr>
            <a:r>
              <a:rPr lang="pl-PL" sz="2400"/>
              <a:t>Objects :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pl-PL" sz="2400" err="1"/>
              <a:t>container</a:t>
            </a:r>
            <a:r>
              <a:rPr lang="pl-PL" sz="2400"/>
              <a:t> – </a:t>
            </a:r>
            <a:r>
              <a:rPr lang="pl-PL" sz="2400" err="1"/>
              <a:t>encapsulated</a:t>
            </a:r>
            <a:r>
              <a:rPr lang="pl-PL" sz="2400"/>
              <a:t> environment </a:t>
            </a:r>
            <a:r>
              <a:rPr lang="pl-PL" sz="2400" err="1"/>
              <a:t>that</a:t>
            </a:r>
            <a:r>
              <a:rPr lang="pl-PL" sz="2400"/>
              <a:t> </a:t>
            </a:r>
            <a:r>
              <a:rPr lang="pl-PL" sz="2400" err="1"/>
              <a:t>runs</a:t>
            </a:r>
            <a:r>
              <a:rPr lang="pl-PL" sz="2400"/>
              <a:t> </a:t>
            </a:r>
            <a:r>
              <a:rPr lang="pl-PL" sz="2400" err="1"/>
              <a:t>applications</a:t>
            </a:r>
            <a:endParaRPr lang="pl-PL" sz="2400"/>
          </a:p>
          <a:p>
            <a:pPr marL="742950" lvl="1" indent="-285750">
              <a:buFont typeface="Wingdings" pitchFamily="2" charset="2"/>
              <a:buChar char="§"/>
            </a:pPr>
            <a:r>
              <a:rPr lang="pl-PL" sz="2400"/>
              <a:t>image – </a:t>
            </a:r>
            <a:r>
              <a:rPr lang="pl-PL" sz="2400" err="1"/>
              <a:t>read-only</a:t>
            </a:r>
            <a:r>
              <a:rPr lang="pl-PL" sz="2400"/>
              <a:t> </a:t>
            </a:r>
            <a:r>
              <a:rPr lang="pl-PL" sz="2400" err="1"/>
              <a:t>template</a:t>
            </a:r>
            <a:r>
              <a:rPr lang="pl-PL" sz="2400"/>
              <a:t> </a:t>
            </a:r>
            <a:r>
              <a:rPr lang="pl-PL" sz="2400" err="1"/>
              <a:t>used</a:t>
            </a:r>
            <a:r>
              <a:rPr lang="pl-PL" sz="2400"/>
              <a:t> to </a:t>
            </a:r>
            <a:r>
              <a:rPr lang="pl-PL" sz="2400" err="1"/>
              <a:t>build</a:t>
            </a:r>
            <a:r>
              <a:rPr lang="pl-PL" sz="2400"/>
              <a:t> </a:t>
            </a:r>
            <a:r>
              <a:rPr lang="pl-PL" sz="2400" err="1"/>
              <a:t>containers</a:t>
            </a:r>
            <a:endParaRPr lang="pl-PL" sz="2400"/>
          </a:p>
          <a:p>
            <a:pPr marL="742950" lvl="1" indent="-285750">
              <a:buFont typeface="Wingdings" pitchFamily="2" charset="2"/>
              <a:buChar char="§"/>
            </a:pPr>
            <a:r>
              <a:rPr lang="pl-PL" sz="2400"/>
              <a:t>service – </a:t>
            </a:r>
            <a:r>
              <a:rPr lang="pl-PL" sz="2400" err="1"/>
              <a:t>abstraction</a:t>
            </a:r>
            <a:r>
              <a:rPr lang="pl-PL" sz="2400"/>
              <a:t> of </a:t>
            </a:r>
            <a:r>
              <a:rPr lang="pl-PL" sz="2400" err="1"/>
              <a:t>scalled</a:t>
            </a:r>
            <a:r>
              <a:rPr lang="pl-PL" sz="2400"/>
              <a:t> </a:t>
            </a:r>
            <a:r>
              <a:rPr lang="pl-PL" sz="2400" err="1"/>
              <a:t>containers</a:t>
            </a:r>
            <a:r>
              <a:rPr lang="pl-PL" sz="2400"/>
              <a:t> (</a:t>
            </a:r>
            <a:r>
              <a:rPr lang="pl-PL" sz="2400" err="1"/>
              <a:t>used</a:t>
            </a:r>
            <a:r>
              <a:rPr lang="pl-PL" sz="2400"/>
              <a:t> with </a:t>
            </a:r>
            <a:r>
              <a:rPr lang="pl-PL" sz="2400" err="1"/>
              <a:t>docker</a:t>
            </a:r>
            <a:r>
              <a:rPr lang="pl-PL" sz="2400"/>
              <a:t> </a:t>
            </a:r>
            <a:r>
              <a:rPr lang="pl-PL" sz="2400" err="1"/>
              <a:t>swarm</a:t>
            </a:r>
            <a:r>
              <a:rPr lang="pl-PL" sz="2400"/>
              <a:t>)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34522229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/>
              <a:t>Docker </a:t>
            </a:r>
            <a:r>
              <a:rPr lang="pl-PL"/>
              <a:t>Components</a:t>
            </a:r>
            <a:endParaRPr lang="en-US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1F5D2D7-BF93-6348-8488-F08B04519FA8}" type="slidenum">
              <a:rPr lang="fr-FR" smtClean="0"/>
              <a:pPr/>
              <a:t>11</a:t>
            </a:fld>
            <a:endParaRPr lang="fr-FR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Confidential / Restricted / Public</a:t>
            </a:r>
          </a:p>
          <a:p>
            <a:r>
              <a:rPr lang="en-US"/>
              <a:t>Presentation or part title</a:t>
            </a:r>
            <a:endParaRPr lang="fr-FR"/>
          </a:p>
        </p:txBody>
      </p:sp>
      <p:sp>
        <p:nvSpPr>
          <p:cNvPr id="6" name="Symbol zastępczy daty 5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07BDD68-A009-394B-BC3C-DB026E3EA017}" type="datetime1">
              <a:rPr lang="fr-FR" smtClean="0"/>
              <a:pPr/>
              <a:t>13/03/2019</a:t>
            </a:fld>
            <a:endParaRPr lang="fr-FR"/>
          </a:p>
        </p:txBody>
      </p:sp>
      <p:sp>
        <p:nvSpPr>
          <p:cNvPr id="3" name="pole tekstowe 2">
            <a:extLst>
              <a:ext uri="{FF2B5EF4-FFF2-40B4-BE49-F238E27FC236}">
                <a16:creationId xmlns:a16="http://schemas.microsoft.com/office/drawing/2014/main" id="{CFD6C4D4-13D1-B249-8896-B1CDC7180BC0}"/>
              </a:ext>
            </a:extLst>
          </p:cNvPr>
          <p:cNvSpPr txBox="1"/>
          <p:nvPr/>
        </p:nvSpPr>
        <p:spPr>
          <a:xfrm>
            <a:off x="1072343" y="989215"/>
            <a:ext cx="768927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pl-PL" sz="2400" err="1"/>
              <a:t>Registries</a:t>
            </a:r>
            <a:r>
              <a:rPr lang="pl-PL" sz="2400" b="1"/>
              <a:t> – </a:t>
            </a:r>
            <a:r>
              <a:rPr lang="pl-PL" sz="2400" err="1"/>
              <a:t>repository</a:t>
            </a:r>
            <a:r>
              <a:rPr lang="pl-PL" sz="2400"/>
              <a:t> for </a:t>
            </a:r>
            <a:r>
              <a:rPr lang="pl-PL" sz="2400" err="1"/>
              <a:t>docker</a:t>
            </a:r>
            <a:r>
              <a:rPr lang="pl-PL" sz="2400"/>
              <a:t> </a:t>
            </a:r>
            <a:r>
              <a:rPr lang="pl-PL" sz="2400" err="1"/>
              <a:t>images</a:t>
            </a:r>
            <a:endParaRPr lang="pl-PL" sz="2400" b="1"/>
          </a:p>
          <a:p>
            <a:pPr marL="285750" indent="-285750">
              <a:buFont typeface="Wingdings" pitchFamily="2" charset="2"/>
              <a:buChar char="§"/>
            </a:pPr>
            <a:r>
              <a:rPr lang="pl-PL" sz="2400"/>
              <a:t>Tools: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pl-PL" sz="2400" err="1"/>
              <a:t>compose</a:t>
            </a:r>
            <a:r>
              <a:rPr lang="pl-PL" sz="2400"/>
              <a:t> – </a:t>
            </a:r>
            <a:r>
              <a:rPr lang="pl-PL" sz="2400" err="1"/>
              <a:t>tool</a:t>
            </a:r>
            <a:r>
              <a:rPr lang="pl-PL" sz="2400"/>
              <a:t> for </a:t>
            </a:r>
            <a:r>
              <a:rPr lang="pl-PL" sz="2400" err="1"/>
              <a:t>defining</a:t>
            </a:r>
            <a:r>
              <a:rPr lang="pl-PL" sz="2400"/>
              <a:t> and </a:t>
            </a:r>
            <a:r>
              <a:rPr lang="pl-PL" sz="2400" err="1"/>
              <a:t>running</a:t>
            </a:r>
            <a:r>
              <a:rPr lang="pl-PL" sz="2400"/>
              <a:t> </a:t>
            </a:r>
            <a:r>
              <a:rPr lang="pl-PL" sz="2400" err="1"/>
              <a:t>multi-container</a:t>
            </a:r>
            <a:r>
              <a:rPr lang="pl-PL" sz="2400"/>
              <a:t> </a:t>
            </a:r>
            <a:r>
              <a:rPr lang="pl-PL" sz="2400" err="1"/>
              <a:t>docker</a:t>
            </a:r>
            <a:r>
              <a:rPr lang="pl-PL" sz="2400"/>
              <a:t> </a:t>
            </a:r>
            <a:r>
              <a:rPr lang="pl-PL" sz="2400" err="1"/>
              <a:t>applications</a:t>
            </a:r>
            <a:endParaRPr lang="pl-PL" sz="2400"/>
          </a:p>
          <a:p>
            <a:pPr marL="742950" lvl="1" indent="-285750">
              <a:buFont typeface="Wingdings" pitchFamily="2" charset="2"/>
              <a:buChar char="§"/>
            </a:pPr>
            <a:r>
              <a:rPr lang="pl-PL" sz="2400" err="1"/>
              <a:t>swarm</a:t>
            </a:r>
            <a:r>
              <a:rPr lang="pl-PL" sz="2400"/>
              <a:t> – </a:t>
            </a:r>
            <a:r>
              <a:rPr lang="pl-PL" sz="2400" err="1"/>
              <a:t>provides</a:t>
            </a:r>
            <a:r>
              <a:rPr lang="pl-PL" sz="2400"/>
              <a:t> native </a:t>
            </a:r>
            <a:r>
              <a:rPr lang="pl-PL" sz="2400" err="1"/>
              <a:t>clustering</a:t>
            </a:r>
            <a:r>
              <a:rPr lang="pl-PL" sz="2400"/>
              <a:t> </a:t>
            </a:r>
            <a:r>
              <a:rPr lang="pl-PL" sz="2400" err="1"/>
              <a:t>functionality</a:t>
            </a:r>
            <a:r>
              <a:rPr lang="pl-PL" sz="2400"/>
              <a:t> for </a:t>
            </a:r>
            <a:r>
              <a:rPr lang="pl-PL" sz="2400" err="1"/>
              <a:t>docker</a:t>
            </a:r>
            <a:r>
              <a:rPr lang="pl-PL" sz="2400"/>
              <a:t> </a:t>
            </a:r>
            <a:r>
              <a:rPr lang="pl-PL" sz="2400" err="1"/>
              <a:t>containers</a:t>
            </a:r>
            <a:endParaRPr lang="pl-PL" sz="2400"/>
          </a:p>
        </p:txBody>
      </p:sp>
    </p:spTree>
    <p:extLst>
      <p:ext uri="{BB962C8B-B14F-4D97-AF65-F5344CB8AC3E}">
        <p14:creationId xmlns:p14="http://schemas.microsoft.com/office/powerpoint/2010/main" val="36972011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/>
              <a:t>Docker </a:t>
            </a:r>
            <a:r>
              <a:rPr lang="pl-PL"/>
              <a:t>CLI – </a:t>
            </a:r>
            <a:r>
              <a:rPr lang="pl-PL" err="1"/>
              <a:t>Building</a:t>
            </a:r>
            <a:r>
              <a:rPr lang="pl-PL"/>
              <a:t> </a:t>
            </a:r>
            <a:r>
              <a:rPr lang="pl-PL" err="1"/>
              <a:t>images</a:t>
            </a:r>
            <a:r>
              <a:rPr lang="en-US"/>
              <a:t> 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1F5D2D7-BF93-6348-8488-F08B04519FA8}" type="slidenum">
              <a:rPr lang="fr-FR" smtClean="0"/>
              <a:pPr/>
              <a:t>12</a:t>
            </a:fld>
            <a:endParaRPr lang="fr-FR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Confidential / Restricted / Public</a:t>
            </a:r>
          </a:p>
          <a:p>
            <a:r>
              <a:rPr lang="en-US"/>
              <a:t>Presentation or part title</a:t>
            </a:r>
            <a:endParaRPr lang="fr-FR"/>
          </a:p>
        </p:txBody>
      </p:sp>
      <p:sp>
        <p:nvSpPr>
          <p:cNvPr id="6" name="Symbol zastępczy daty 5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07BDD68-A009-394B-BC3C-DB026E3EA017}" type="datetime1">
              <a:rPr lang="fr-FR" smtClean="0"/>
              <a:pPr/>
              <a:t>13/03/2019</a:t>
            </a:fld>
            <a:endParaRPr lang="fr-FR"/>
          </a:p>
        </p:txBody>
      </p:sp>
      <p:sp>
        <p:nvSpPr>
          <p:cNvPr id="3" name="pole tekstowe 2">
            <a:extLst>
              <a:ext uri="{FF2B5EF4-FFF2-40B4-BE49-F238E27FC236}">
                <a16:creationId xmlns:a16="http://schemas.microsoft.com/office/drawing/2014/main" id="{CFD6C4D4-13D1-B249-8896-B1CDC7180BC0}"/>
              </a:ext>
            </a:extLst>
          </p:cNvPr>
          <p:cNvSpPr txBox="1"/>
          <p:nvPr/>
        </p:nvSpPr>
        <p:spPr>
          <a:xfrm>
            <a:off x="1072343" y="989215"/>
            <a:ext cx="76892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endParaRPr lang="pl-PL" sz="2000"/>
          </a:p>
          <a:p>
            <a:pPr marL="285750" indent="-285750">
              <a:buFont typeface="Wingdings" pitchFamily="2" charset="2"/>
              <a:buChar char="§"/>
            </a:pPr>
            <a:r>
              <a:rPr lang="pl-PL" sz="2000" err="1"/>
              <a:t>docker</a:t>
            </a:r>
            <a:r>
              <a:rPr lang="pl-PL" sz="2000"/>
              <a:t> </a:t>
            </a:r>
            <a:r>
              <a:rPr lang="pl-PL" sz="2000" err="1"/>
              <a:t>build</a:t>
            </a:r>
            <a:r>
              <a:rPr lang="pl-PL" sz="2000"/>
              <a:t> [OPTIONS] PATH | URL | -</a:t>
            </a:r>
          </a:p>
        </p:txBody>
      </p:sp>
    </p:spTree>
    <p:extLst>
      <p:ext uri="{BB962C8B-B14F-4D97-AF65-F5344CB8AC3E}">
        <p14:creationId xmlns:p14="http://schemas.microsoft.com/office/powerpoint/2010/main" val="25794537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/>
              <a:t>Docker </a:t>
            </a:r>
            <a:r>
              <a:rPr lang="pl-PL"/>
              <a:t>CLI – </a:t>
            </a:r>
            <a:r>
              <a:rPr lang="pl-PL" err="1"/>
              <a:t>Creating</a:t>
            </a:r>
            <a:r>
              <a:rPr lang="pl-PL"/>
              <a:t>, </a:t>
            </a:r>
            <a:r>
              <a:rPr lang="pl-PL" err="1"/>
              <a:t>running</a:t>
            </a:r>
            <a:r>
              <a:rPr lang="pl-PL"/>
              <a:t> and </a:t>
            </a:r>
            <a:r>
              <a:rPr lang="pl-PL" err="1"/>
              <a:t>stopping</a:t>
            </a:r>
            <a:r>
              <a:rPr lang="pl-PL"/>
              <a:t> </a:t>
            </a:r>
            <a:r>
              <a:rPr lang="pl-PL" err="1"/>
              <a:t>containers</a:t>
            </a:r>
            <a:r>
              <a:rPr lang="en-US"/>
              <a:t> 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1F5D2D7-BF93-6348-8488-F08B04519FA8}" type="slidenum">
              <a:rPr lang="fr-FR" smtClean="0"/>
              <a:pPr/>
              <a:t>13</a:t>
            </a:fld>
            <a:endParaRPr lang="fr-FR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Confidential / Restricted / Public</a:t>
            </a:r>
          </a:p>
          <a:p>
            <a:r>
              <a:rPr lang="en-US"/>
              <a:t>Presentation or part title</a:t>
            </a:r>
            <a:endParaRPr lang="fr-FR"/>
          </a:p>
        </p:txBody>
      </p:sp>
      <p:sp>
        <p:nvSpPr>
          <p:cNvPr id="6" name="Symbol zastępczy daty 5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07BDD68-A009-394B-BC3C-DB026E3EA017}" type="datetime1">
              <a:rPr lang="fr-FR" smtClean="0"/>
              <a:pPr/>
              <a:t>13/03/2019</a:t>
            </a:fld>
            <a:endParaRPr lang="fr-FR"/>
          </a:p>
        </p:txBody>
      </p:sp>
      <p:sp>
        <p:nvSpPr>
          <p:cNvPr id="3" name="pole tekstowe 2">
            <a:extLst>
              <a:ext uri="{FF2B5EF4-FFF2-40B4-BE49-F238E27FC236}">
                <a16:creationId xmlns:a16="http://schemas.microsoft.com/office/drawing/2014/main" id="{CFD6C4D4-13D1-B249-8896-B1CDC7180BC0}"/>
              </a:ext>
            </a:extLst>
          </p:cNvPr>
          <p:cNvSpPr txBox="1"/>
          <p:nvPr/>
        </p:nvSpPr>
        <p:spPr>
          <a:xfrm>
            <a:off x="1072343" y="989215"/>
            <a:ext cx="7689273" cy="3266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pl-PL" sz="2000" err="1"/>
              <a:t>docker</a:t>
            </a:r>
            <a:r>
              <a:rPr lang="pl-PL" sz="2000"/>
              <a:t> run [OPTIONS] IMAGE [COMMAND] [ARG...]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2000"/>
              <a:t>docker create [OPTIONS] IMAGE [COMMAND] [ARG...]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2000"/>
              <a:t>docker start [OPTIONS] CONTAINER [CONTAINER...]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2000"/>
              <a:t>docker stop [OPTIONS] CONTAINER [CONTAINER...]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2000"/>
              <a:t>docker kill [OPTIONS] CONTAINER [CONTAINER...]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2000"/>
              <a:t>docker pause CONTAINER [CONTAINER...]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2000"/>
              <a:t>docker </a:t>
            </a:r>
            <a:r>
              <a:rPr lang="en-US" sz="2000" err="1"/>
              <a:t>unpause</a:t>
            </a:r>
            <a:r>
              <a:rPr lang="en-US" sz="2000"/>
              <a:t> CONTAINER [CONTAINER...]</a:t>
            </a:r>
          </a:p>
        </p:txBody>
      </p:sp>
    </p:spTree>
    <p:extLst>
      <p:ext uri="{BB962C8B-B14F-4D97-AF65-F5344CB8AC3E}">
        <p14:creationId xmlns:p14="http://schemas.microsoft.com/office/powerpoint/2010/main" val="8365663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/>
              <a:t>Docker </a:t>
            </a:r>
            <a:r>
              <a:rPr lang="pl-PL"/>
              <a:t>CLI – </a:t>
            </a:r>
            <a:r>
              <a:rPr lang="pl-PL" err="1"/>
              <a:t>Interacting</a:t>
            </a:r>
            <a:r>
              <a:rPr lang="pl-PL"/>
              <a:t> with </a:t>
            </a:r>
            <a:r>
              <a:rPr lang="pl-PL" err="1"/>
              <a:t>running</a:t>
            </a:r>
            <a:r>
              <a:rPr lang="pl-PL"/>
              <a:t> </a:t>
            </a:r>
            <a:r>
              <a:rPr lang="pl-PL" err="1"/>
              <a:t>containers</a:t>
            </a:r>
            <a:r>
              <a:rPr lang="pl-PL"/>
              <a:t> </a:t>
            </a:r>
            <a:endParaRPr lang="en-US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1F5D2D7-BF93-6348-8488-F08B04519FA8}" type="slidenum">
              <a:rPr lang="fr-FR" smtClean="0"/>
              <a:pPr/>
              <a:t>14</a:t>
            </a:fld>
            <a:endParaRPr lang="fr-FR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Confidential / Restricted / Public</a:t>
            </a:r>
          </a:p>
          <a:p>
            <a:r>
              <a:rPr lang="en-US"/>
              <a:t>Presentation or part title</a:t>
            </a:r>
            <a:endParaRPr lang="fr-FR"/>
          </a:p>
        </p:txBody>
      </p:sp>
      <p:sp>
        <p:nvSpPr>
          <p:cNvPr id="6" name="Symbol zastępczy daty 5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07BDD68-A009-394B-BC3C-DB026E3EA017}" type="datetime1">
              <a:rPr lang="fr-FR" smtClean="0"/>
              <a:pPr/>
              <a:t>13/03/2019</a:t>
            </a:fld>
            <a:endParaRPr lang="fr-FR"/>
          </a:p>
        </p:txBody>
      </p:sp>
      <p:sp>
        <p:nvSpPr>
          <p:cNvPr id="3" name="pole tekstowe 2">
            <a:extLst>
              <a:ext uri="{FF2B5EF4-FFF2-40B4-BE49-F238E27FC236}">
                <a16:creationId xmlns:a16="http://schemas.microsoft.com/office/drawing/2014/main" id="{CFD6C4D4-13D1-B249-8896-B1CDC7180BC0}"/>
              </a:ext>
            </a:extLst>
          </p:cNvPr>
          <p:cNvSpPr txBox="1"/>
          <p:nvPr/>
        </p:nvSpPr>
        <p:spPr>
          <a:xfrm>
            <a:off x="1072343" y="989215"/>
            <a:ext cx="7689273" cy="3266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lang="pl-PL" sz="2000" err="1"/>
              <a:t>docker</a:t>
            </a:r>
            <a:r>
              <a:rPr lang="pl-PL" sz="2000"/>
              <a:t> </a:t>
            </a:r>
            <a:r>
              <a:rPr lang="pl-PL" sz="2000" err="1"/>
              <a:t>attach</a:t>
            </a:r>
            <a:r>
              <a:rPr lang="pl-PL" sz="2000"/>
              <a:t> [OPTIONS] CONTAINER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lang="pl-PL" sz="2000" err="1"/>
              <a:t>docker</a:t>
            </a:r>
            <a:r>
              <a:rPr lang="pl-PL" sz="2000"/>
              <a:t> </a:t>
            </a:r>
            <a:r>
              <a:rPr lang="pl-PL" sz="2000" err="1"/>
              <a:t>exec</a:t>
            </a:r>
            <a:r>
              <a:rPr lang="pl-PL" sz="2000"/>
              <a:t> [OPTIONS] CONTAINER COMMAND [ARG...]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lang="pl-PL" sz="2000" err="1"/>
              <a:t>docker</a:t>
            </a:r>
            <a:r>
              <a:rPr lang="pl-PL" sz="2000"/>
              <a:t> top CONTAINER [</a:t>
            </a:r>
            <a:r>
              <a:rPr lang="pl-PL" sz="2000" err="1"/>
              <a:t>ps</a:t>
            </a:r>
            <a:r>
              <a:rPr lang="pl-PL" sz="2000"/>
              <a:t> OPTIONS]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lang="pl-PL" sz="2000" err="1"/>
              <a:t>docker</a:t>
            </a:r>
            <a:r>
              <a:rPr lang="pl-PL" sz="2000"/>
              <a:t> </a:t>
            </a:r>
            <a:r>
              <a:rPr lang="pl-PL" sz="2000" err="1"/>
              <a:t>cp</a:t>
            </a:r>
            <a:r>
              <a:rPr lang="pl-PL" sz="2000"/>
              <a:t> [OPTIONS] CONTAINER:SRC_PATH DEST_PATH|-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lang="pl-PL" sz="2000" err="1"/>
              <a:t>docker</a:t>
            </a:r>
            <a:r>
              <a:rPr lang="pl-PL" sz="2000"/>
              <a:t> </a:t>
            </a:r>
            <a:r>
              <a:rPr lang="pl-PL" sz="2000" err="1"/>
              <a:t>cp</a:t>
            </a:r>
            <a:r>
              <a:rPr lang="pl-PL" sz="2000"/>
              <a:t> [OPTIONS] SRC_PATH|- CONTAINER:DEST_PATH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lang="pl-PL" sz="2000" err="1"/>
              <a:t>docker</a:t>
            </a:r>
            <a:r>
              <a:rPr lang="pl-PL" sz="2000"/>
              <a:t> </a:t>
            </a:r>
            <a:r>
              <a:rPr lang="pl-PL" sz="2000" err="1"/>
              <a:t>logs</a:t>
            </a:r>
            <a:r>
              <a:rPr lang="pl-PL" sz="2000"/>
              <a:t> [OPTIONS] CONTAINER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lang="pl-PL" sz="2000" err="1"/>
              <a:t>docker</a:t>
            </a:r>
            <a:r>
              <a:rPr lang="pl-PL" sz="2000"/>
              <a:t> </a:t>
            </a:r>
            <a:r>
              <a:rPr lang="pl-PL" sz="2000" err="1"/>
              <a:t>wait</a:t>
            </a:r>
            <a:r>
              <a:rPr lang="pl-PL" sz="2000"/>
              <a:t> CONTAINER [CONTAINER...]</a:t>
            </a:r>
          </a:p>
        </p:txBody>
      </p:sp>
    </p:spTree>
    <p:extLst>
      <p:ext uri="{BB962C8B-B14F-4D97-AF65-F5344CB8AC3E}">
        <p14:creationId xmlns:p14="http://schemas.microsoft.com/office/powerpoint/2010/main" val="7757975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/>
              <a:t>Docker </a:t>
            </a:r>
            <a:r>
              <a:rPr lang="pl-PL"/>
              <a:t>CLI – </a:t>
            </a:r>
            <a:r>
              <a:rPr lang="pl-PL" err="1"/>
              <a:t>Saving</a:t>
            </a:r>
            <a:r>
              <a:rPr lang="pl-PL"/>
              <a:t> and </a:t>
            </a:r>
            <a:r>
              <a:rPr lang="pl-PL" err="1"/>
              <a:t>loading</a:t>
            </a:r>
            <a:r>
              <a:rPr lang="pl-PL"/>
              <a:t> </a:t>
            </a:r>
            <a:r>
              <a:rPr lang="pl-PL" err="1"/>
              <a:t>images</a:t>
            </a:r>
            <a:r>
              <a:rPr lang="pl-PL"/>
              <a:t> and </a:t>
            </a:r>
            <a:r>
              <a:rPr lang="pl-PL" err="1"/>
              <a:t>containers</a:t>
            </a:r>
            <a:r>
              <a:rPr lang="pl-PL"/>
              <a:t> </a:t>
            </a:r>
            <a:r>
              <a:rPr lang="en-US"/>
              <a:t> 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1F5D2D7-BF93-6348-8488-F08B04519FA8}" type="slidenum">
              <a:rPr lang="fr-FR" smtClean="0"/>
              <a:pPr/>
              <a:t>15</a:t>
            </a:fld>
            <a:endParaRPr lang="fr-FR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Confidential / Restricted / Public</a:t>
            </a:r>
          </a:p>
          <a:p>
            <a:r>
              <a:rPr lang="en-US"/>
              <a:t>Presentation or part title</a:t>
            </a:r>
            <a:endParaRPr lang="fr-FR"/>
          </a:p>
        </p:txBody>
      </p:sp>
      <p:sp>
        <p:nvSpPr>
          <p:cNvPr id="6" name="Symbol zastępczy daty 5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07BDD68-A009-394B-BC3C-DB026E3EA017}" type="datetime1">
              <a:rPr lang="fr-FR" smtClean="0"/>
              <a:pPr/>
              <a:t>13/03/2019</a:t>
            </a:fld>
            <a:endParaRPr lang="fr-FR"/>
          </a:p>
        </p:txBody>
      </p:sp>
      <p:sp>
        <p:nvSpPr>
          <p:cNvPr id="3" name="pole tekstowe 2">
            <a:extLst>
              <a:ext uri="{FF2B5EF4-FFF2-40B4-BE49-F238E27FC236}">
                <a16:creationId xmlns:a16="http://schemas.microsoft.com/office/drawing/2014/main" id="{CFD6C4D4-13D1-B249-8896-B1CDC7180BC0}"/>
              </a:ext>
            </a:extLst>
          </p:cNvPr>
          <p:cNvSpPr txBox="1"/>
          <p:nvPr/>
        </p:nvSpPr>
        <p:spPr>
          <a:xfrm>
            <a:off x="1072343" y="989215"/>
            <a:ext cx="7689273" cy="18819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lang="pl-PL" sz="2000" err="1"/>
              <a:t>docker</a:t>
            </a:r>
            <a:r>
              <a:rPr lang="pl-PL" sz="2000"/>
              <a:t> </a:t>
            </a:r>
            <a:r>
              <a:rPr lang="pl-PL" sz="2000" err="1"/>
              <a:t>save</a:t>
            </a:r>
            <a:r>
              <a:rPr lang="pl-PL" sz="2000"/>
              <a:t> [OPTIONS] IMAGE [IMAGE...]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lang="pl-PL" sz="2000" err="1"/>
              <a:t>docker</a:t>
            </a:r>
            <a:r>
              <a:rPr lang="pl-PL" sz="2000"/>
              <a:t> </a:t>
            </a:r>
            <a:r>
              <a:rPr lang="pl-PL" sz="2000" err="1"/>
              <a:t>load</a:t>
            </a:r>
            <a:r>
              <a:rPr lang="pl-PL" sz="2000"/>
              <a:t> [OPTIONS]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lang="pl-PL" sz="2000" err="1"/>
              <a:t>docker</a:t>
            </a:r>
            <a:r>
              <a:rPr lang="pl-PL" sz="2000"/>
              <a:t> export [OPTIONS] CONTAINER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lang="pl-PL" sz="2000" err="1"/>
              <a:t>docker</a:t>
            </a:r>
            <a:r>
              <a:rPr lang="pl-PL" sz="2000"/>
              <a:t> import [OPTIONS] </a:t>
            </a:r>
            <a:r>
              <a:rPr lang="pl-PL" sz="2000" err="1"/>
              <a:t>file|URL</a:t>
            </a:r>
            <a:r>
              <a:rPr lang="pl-PL" sz="2000"/>
              <a:t>|- [REPOSITORY[:TAG]]</a:t>
            </a:r>
          </a:p>
        </p:txBody>
      </p:sp>
    </p:spTree>
    <p:extLst>
      <p:ext uri="{BB962C8B-B14F-4D97-AF65-F5344CB8AC3E}">
        <p14:creationId xmlns:p14="http://schemas.microsoft.com/office/powerpoint/2010/main" val="24913332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/>
              <a:t>Docker </a:t>
            </a:r>
            <a:r>
              <a:rPr lang="pl-PL"/>
              <a:t>CLI – </a:t>
            </a:r>
            <a:r>
              <a:rPr lang="pl-PL" err="1"/>
              <a:t>Removing</a:t>
            </a:r>
            <a:r>
              <a:rPr lang="pl-PL"/>
              <a:t> </a:t>
            </a:r>
            <a:r>
              <a:rPr lang="pl-PL" err="1"/>
              <a:t>images</a:t>
            </a:r>
            <a:r>
              <a:rPr lang="pl-PL"/>
              <a:t> and </a:t>
            </a:r>
            <a:r>
              <a:rPr lang="pl-PL" err="1"/>
              <a:t>containers</a:t>
            </a:r>
            <a:r>
              <a:rPr lang="pl-PL"/>
              <a:t> 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1F5D2D7-BF93-6348-8488-F08B04519FA8}" type="slidenum">
              <a:rPr lang="fr-FR" smtClean="0"/>
              <a:pPr/>
              <a:t>16</a:t>
            </a:fld>
            <a:endParaRPr lang="fr-FR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Confidential / Restricted / Public</a:t>
            </a:r>
          </a:p>
          <a:p>
            <a:r>
              <a:rPr lang="en-US"/>
              <a:t>Presentation or part title</a:t>
            </a:r>
            <a:endParaRPr lang="fr-FR"/>
          </a:p>
        </p:txBody>
      </p:sp>
      <p:sp>
        <p:nvSpPr>
          <p:cNvPr id="6" name="Symbol zastępczy daty 5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07BDD68-A009-394B-BC3C-DB026E3EA017}" type="datetime1">
              <a:rPr lang="fr-FR" smtClean="0"/>
              <a:pPr/>
              <a:t>13/03/2019</a:t>
            </a:fld>
            <a:endParaRPr lang="fr-FR"/>
          </a:p>
        </p:txBody>
      </p:sp>
      <p:sp>
        <p:nvSpPr>
          <p:cNvPr id="3" name="pole tekstowe 2">
            <a:extLst>
              <a:ext uri="{FF2B5EF4-FFF2-40B4-BE49-F238E27FC236}">
                <a16:creationId xmlns:a16="http://schemas.microsoft.com/office/drawing/2014/main" id="{CFD6C4D4-13D1-B249-8896-B1CDC7180BC0}"/>
              </a:ext>
            </a:extLst>
          </p:cNvPr>
          <p:cNvSpPr txBox="1"/>
          <p:nvPr/>
        </p:nvSpPr>
        <p:spPr>
          <a:xfrm>
            <a:off x="1072343" y="989215"/>
            <a:ext cx="7689273" cy="958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lang="pl-PL" sz="2000" err="1"/>
              <a:t>docker</a:t>
            </a:r>
            <a:r>
              <a:rPr lang="pl-PL" sz="2000"/>
              <a:t> </a:t>
            </a:r>
            <a:r>
              <a:rPr lang="pl-PL" sz="2000" err="1"/>
              <a:t>rm</a:t>
            </a:r>
            <a:r>
              <a:rPr lang="pl-PL" sz="2000"/>
              <a:t> [OPTIONS] CONTAINER [CONTAINER...]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lang="pl-PL" sz="2000" err="1"/>
              <a:t>docker</a:t>
            </a:r>
            <a:r>
              <a:rPr lang="pl-PL" sz="2000"/>
              <a:t> </a:t>
            </a:r>
            <a:r>
              <a:rPr lang="pl-PL" sz="2000" err="1"/>
              <a:t>rmi</a:t>
            </a:r>
            <a:r>
              <a:rPr lang="pl-PL" sz="2000"/>
              <a:t> [OPTIONS] IMAGE [IMAGE...]</a:t>
            </a:r>
          </a:p>
        </p:txBody>
      </p:sp>
    </p:spTree>
    <p:extLst>
      <p:ext uri="{BB962C8B-B14F-4D97-AF65-F5344CB8AC3E}">
        <p14:creationId xmlns:p14="http://schemas.microsoft.com/office/powerpoint/2010/main" val="13364092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/>
              <a:t>Docker </a:t>
            </a:r>
            <a:r>
              <a:rPr lang="pl-PL"/>
              <a:t>CLI – </a:t>
            </a:r>
            <a:r>
              <a:rPr lang="pl-PL" err="1"/>
              <a:t>Communicating</a:t>
            </a:r>
            <a:r>
              <a:rPr lang="pl-PL"/>
              <a:t> with Docker Registry </a:t>
            </a:r>
            <a:r>
              <a:rPr lang="en-US"/>
              <a:t> 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1F5D2D7-BF93-6348-8488-F08B04519FA8}" type="slidenum">
              <a:rPr lang="fr-FR" smtClean="0"/>
              <a:pPr/>
              <a:t>17</a:t>
            </a:fld>
            <a:endParaRPr lang="fr-FR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Confidential / Restricted / Public</a:t>
            </a:r>
          </a:p>
          <a:p>
            <a:r>
              <a:rPr lang="en-US"/>
              <a:t>Presentation or part title</a:t>
            </a:r>
            <a:endParaRPr lang="fr-FR"/>
          </a:p>
        </p:txBody>
      </p:sp>
      <p:sp>
        <p:nvSpPr>
          <p:cNvPr id="6" name="Symbol zastępczy daty 5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07BDD68-A009-394B-BC3C-DB026E3EA017}" type="datetime1">
              <a:rPr lang="fr-FR" smtClean="0"/>
              <a:pPr/>
              <a:t>13/03/2019</a:t>
            </a:fld>
            <a:endParaRPr lang="fr-FR"/>
          </a:p>
        </p:txBody>
      </p:sp>
      <p:sp>
        <p:nvSpPr>
          <p:cNvPr id="3" name="pole tekstowe 2">
            <a:extLst>
              <a:ext uri="{FF2B5EF4-FFF2-40B4-BE49-F238E27FC236}">
                <a16:creationId xmlns:a16="http://schemas.microsoft.com/office/drawing/2014/main" id="{CFD6C4D4-13D1-B249-8896-B1CDC7180BC0}"/>
              </a:ext>
            </a:extLst>
          </p:cNvPr>
          <p:cNvSpPr txBox="1"/>
          <p:nvPr/>
        </p:nvSpPr>
        <p:spPr>
          <a:xfrm>
            <a:off x="1072343" y="989215"/>
            <a:ext cx="768927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lang="pl-PL" sz="2000" err="1"/>
              <a:t>docker</a:t>
            </a:r>
            <a:r>
              <a:rPr lang="pl-PL" sz="2000"/>
              <a:t> login [OPTIONS] [SERVER]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lang="pl-PL" sz="2000" err="1"/>
              <a:t>docker</a:t>
            </a:r>
            <a:r>
              <a:rPr lang="pl-PL" sz="2000"/>
              <a:t> </a:t>
            </a:r>
            <a:r>
              <a:rPr lang="pl-PL" sz="2000" err="1"/>
              <a:t>logout</a:t>
            </a:r>
            <a:r>
              <a:rPr lang="pl-PL" sz="2000"/>
              <a:t> [SERVER]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lang="pl-PL" sz="2000" err="1"/>
              <a:t>docker</a:t>
            </a:r>
            <a:r>
              <a:rPr lang="pl-PL" sz="2000"/>
              <a:t> </a:t>
            </a:r>
            <a:r>
              <a:rPr lang="pl-PL" sz="2000" err="1"/>
              <a:t>push</a:t>
            </a:r>
            <a:r>
              <a:rPr lang="pl-PL" sz="2000"/>
              <a:t> [OPTIONS] NAME[:TAG]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lang="pl-PL" sz="2000" err="1"/>
              <a:t>docker</a:t>
            </a:r>
            <a:r>
              <a:rPr lang="pl-PL" sz="2000"/>
              <a:t> </a:t>
            </a:r>
            <a:r>
              <a:rPr lang="pl-PL" sz="2000" err="1"/>
              <a:t>pull</a:t>
            </a:r>
            <a:r>
              <a:rPr lang="pl-PL" sz="2000"/>
              <a:t> [OPTIONS] NAME[:TAG|@DIGEST]</a:t>
            </a:r>
          </a:p>
          <a:p>
            <a:endParaRPr lang="pl-PL" sz="2000"/>
          </a:p>
        </p:txBody>
      </p:sp>
    </p:spTree>
    <p:extLst>
      <p:ext uri="{BB962C8B-B14F-4D97-AF65-F5344CB8AC3E}">
        <p14:creationId xmlns:p14="http://schemas.microsoft.com/office/powerpoint/2010/main" val="1379655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/>
              <a:t>Docker </a:t>
            </a:r>
            <a:r>
              <a:rPr lang="pl-PL"/>
              <a:t>CLI – Help </a:t>
            </a:r>
            <a:r>
              <a:rPr lang="pl-PL" err="1"/>
              <a:t>is</a:t>
            </a:r>
            <a:r>
              <a:rPr lang="pl-PL"/>
              <a:t> </a:t>
            </a:r>
            <a:r>
              <a:rPr lang="pl-PL" err="1"/>
              <a:t>your</a:t>
            </a:r>
            <a:r>
              <a:rPr lang="pl-PL"/>
              <a:t> </a:t>
            </a:r>
            <a:r>
              <a:rPr lang="pl-PL" err="1"/>
              <a:t>friend</a:t>
            </a:r>
            <a:r>
              <a:rPr lang="en-US"/>
              <a:t> 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1F5D2D7-BF93-6348-8488-F08B04519FA8}" type="slidenum">
              <a:rPr lang="fr-FR" smtClean="0"/>
              <a:pPr/>
              <a:t>18</a:t>
            </a:fld>
            <a:endParaRPr lang="fr-FR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Confidential / Restricted / Public</a:t>
            </a:r>
          </a:p>
          <a:p>
            <a:r>
              <a:rPr lang="en-US"/>
              <a:t>Presentation or part title</a:t>
            </a:r>
            <a:endParaRPr lang="fr-FR"/>
          </a:p>
        </p:txBody>
      </p:sp>
      <p:sp>
        <p:nvSpPr>
          <p:cNvPr id="6" name="Symbol zastępczy daty 5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07BDD68-A009-394B-BC3C-DB026E3EA017}" type="datetime1">
              <a:rPr lang="fr-FR" smtClean="0"/>
              <a:pPr/>
              <a:t>13/03/2019</a:t>
            </a:fld>
            <a:endParaRPr lang="fr-FR"/>
          </a:p>
        </p:txBody>
      </p:sp>
      <p:sp>
        <p:nvSpPr>
          <p:cNvPr id="3" name="pole tekstowe 2">
            <a:extLst>
              <a:ext uri="{FF2B5EF4-FFF2-40B4-BE49-F238E27FC236}">
                <a16:creationId xmlns:a16="http://schemas.microsoft.com/office/drawing/2014/main" id="{CFD6C4D4-13D1-B249-8896-B1CDC7180BC0}"/>
              </a:ext>
            </a:extLst>
          </p:cNvPr>
          <p:cNvSpPr txBox="1"/>
          <p:nvPr/>
        </p:nvSpPr>
        <p:spPr>
          <a:xfrm>
            <a:off x="1072343" y="989215"/>
            <a:ext cx="7689273" cy="14202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pl-PL" sz="2000" err="1"/>
              <a:t>docker</a:t>
            </a:r>
            <a:r>
              <a:rPr lang="pl-PL" sz="2000"/>
              <a:t> [OPTIONS] COMMAND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pl-PL" sz="2000" err="1"/>
              <a:t>docker</a:t>
            </a:r>
            <a:r>
              <a:rPr lang="pl-PL" sz="2000"/>
              <a:t> --</a:t>
            </a:r>
            <a:r>
              <a:rPr lang="pl-PL" sz="2000" err="1"/>
              <a:t>help</a:t>
            </a:r>
            <a:endParaRPr lang="pl-PL" sz="2000"/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pl-PL" sz="2000" err="1"/>
              <a:t>docker</a:t>
            </a:r>
            <a:r>
              <a:rPr lang="pl-PL" sz="2000"/>
              <a:t> COMMAND --</a:t>
            </a:r>
            <a:r>
              <a:rPr lang="pl-PL" sz="2000" err="1"/>
              <a:t>help</a:t>
            </a:r>
            <a:endParaRPr lang="pl-PL" sz="2000"/>
          </a:p>
        </p:txBody>
      </p:sp>
    </p:spTree>
    <p:extLst>
      <p:ext uri="{BB962C8B-B14F-4D97-AF65-F5344CB8AC3E}">
        <p14:creationId xmlns:p14="http://schemas.microsoft.com/office/powerpoint/2010/main" val="3615296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/>
              <a:t>Docker Workflow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1F5D2D7-BF93-6348-8488-F08B04519FA8}" type="slidenum">
              <a:rPr lang="fr-FR" smtClean="0"/>
              <a:pPr/>
              <a:t>19</a:t>
            </a:fld>
            <a:endParaRPr lang="fr-FR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Confidential / Restricted / Public</a:t>
            </a:r>
          </a:p>
          <a:p>
            <a:r>
              <a:rPr lang="en-US"/>
              <a:t>Presentation or part title</a:t>
            </a:r>
            <a:endParaRPr lang="fr-FR"/>
          </a:p>
        </p:txBody>
      </p:sp>
      <p:sp>
        <p:nvSpPr>
          <p:cNvPr id="6" name="Symbol zastępczy daty 5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07BDD68-A009-394B-BC3C-DB026E3EA017}" type="datetime1">
              <a:rPr lang="fr-FR" smtClean="0"/>
              <a:pPr/>
              <a:t>13/03/2019</a:t>
            </a:fld>
            <a:endParaRPr lang="fr-FR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B3D1FDDB-0BA5-DD4B-86F0-E39D95AD7B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3857" y="989215"/>
            <a:ext cx="6780637" cy="3423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1227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Agenda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1F5D2D7-BF93-6348-8488-F08B04519FA8}" type="slidenum">
              <a:rPr lang="fr-FR" smtClean="0"/>
              <a:pPr/>
              <a:t>2</a:t>
            </a:fld>
            <a:endParaRPr lang="fr-FR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Confidential / Restricted / Public</a:t>
            </a:r>
          </a:p>
          <a:p>
            <a:r>
              <a:rPr lang="en-US"/>
              <a:t>Presentation or part title</a:t>
            </a:r>
            <a:endParaRPr lang="fr-FR"/>
          </a:p>
        </p:txBody>
      </p:sp>
      <p:sp>
        <p:nvSpPr>
          <p:cNvPr id="6" name="Symbol zastępczy daty 5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07BDD68-A009-394B-BC3C-DB026E3EA017}" type="datetime1">
              <a:rPr lang="fr-FR" smtClean="0"/>
              <a:pPr/>
              <a:t>13/03/2019</a:t>
            </a:fld>
            <a:endParaRPr lang="fr-FR"/>
          </a:p>
        </p:txBody>
      </p:sp>
      <p:sp>
        <p:nvSpPr>
          <p:cNvPr id="3" name="pole tekstowe 2">
            <a:extLst>
              <a:ext uri="{FF2B5EF4-FFF2-40B4-BE49-F238E27FC236}">
                <a16:creationId xmlns:a16="http://schemas.microsoft.com/office/drawing/2014/main" id="{CFD6C4D4-13D1-B249-8896-B1CDC7180BC0}"/>
              </a:ext>
            </a:extLst>
          </p:cNvPr>
          <p:cNvSpPr txBox="1"/>
          <p:nvPr/>
        </p:nvSpPr>
        <p:spPr>
          <a:xfrm>
            <a:off x="1072343" y="881146"/>
            <a:ext cx="7689273" cy="41902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2000" dirty="0"/>
              <a:t>What is Docker?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2000" dirty="0"/>
              <a:t>What is Container?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2000" dirty="0"/>
              <a:t>Docker History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2000" dirty="0"/>
              <a:t>Docker vs VM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2000" dirty="0"/>
              <a:t>Docker Technology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2000" dirty="0"/>
              <a:t>Docker </a:t>
            </a:r>
            <a:r>
              <a:rPr lang="en-US" sz="2000" dirty="0" err="1"/>
              <a:t>Componets</a:t>
            </a:r>
            <a:endParaRPr lang="en-US" sz="2000" dirty="0"/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2000" dirty="0"/>
              <a:t>Docker CLI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2000" dirty="0"/>
              <a:t>Docker Workflow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2000" dirty="0"/>
              <a:t>Workshop</a:t>
            </a:r>
          </a:p>
        </p:txBody>
      </p:sp>
    </p:spTree>
    <p:extLst>
      <p:ext uri="{BB962C8B-B14F-4D97-AF65-F5344CB8AC3E}">
        <p14:creationId xmlns:p14="http://schemas.microsoft.com/office/powerpoint/2010/main" val="14181230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err="1"/>
              <a:t>Dockerfile</a:t>
            </a:r>
            <a:r>
              <a:rPr lang="pl-PL"/>
              <a:t> </a:t>
            </a:r>
            <a:r>
              <a:rPr lang="pl-PL" err="1"/>
              <a:t>Instructions</a:t>
            </a:r>
            <a:endParaRPr lang="en-US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1F5D2D7-BF93-6348-8488-F08B04519FA8}" type="slidenum">
              <a:rPr lang="fr-FR" smtClean="0"/>
              <a:pPr/>
              <a:t>20</a:t>
            </a:fld>
            <a:endParaRPr lang="fr-FR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Confidential / Restricted / Public</a:t>
            </a:r>
          </a:p>
          <a:p>
            <a:r>
              <a:rPr lang="en-US"/>
              <a:t>Presentation or part title</a:t>
            </a:r>
            <a:endParaRPr lang="fr-FR"/>
          </a:p>
        </p:txBody>
      </p:sp>
      <p:sp>
        <p:nvSpPr>
          <p:cNvPr id="6" name="Symbol zastępczy daty 5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07BDD68-A009-394B-BC3C-DB026E3EA017}" type="datetime1">
              <a:rPr lang="fr-FR" smtClean="0"/>
              <a:pPr/>
              <a:t>13/03/2019</a:t>
            </a:fld>
            <a:endParaRPr lang="fr-FR"/>
          </a:p>
        </p:txBody>
      </p:sp>
      <p:sp>
        <p:nvSpPr>
          <p:cNvPr id="3" name="pole tekstowe 2">
            <a:extLst>
              <a:ext uri="{FF2B5EF4-FFF2-40B4-BE49-F238E27FC236}">
                <a16:creationId xmlns:a16="http://schemas.microsoft.com/office/drawing/2014/main" id="{CFD6C4D4-13D1-B249-8896-B1CDC7180BC0}"/>
              </a:ext>
            </a:extLst>
          </p:cNvPr>
          <p:cNvSpPr txBox="1"/>
          <p:nvPr/>
        </p:nvSpPr>
        <p:spPr>
          <a:xfrm>
            <a:off x="1072343" y="989215"/>
            <a:ext cx="7689273" cy="3728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lang="pl-PL" sz="2000"/>
              <a:t>FROM – </a:t>
            </a:r>
            <a:r>
              <a:rPr lang="pl-PL" sz="2000" err="1"/>
              <a:t>sets</a:t>
            </a:r>
            <a:r>
              <a:rPr lang="pl-PL" sz="2000"/>
              <a:t> the </a:t>
            </a:r>
            <a:r>
              <a:rPr lang="pl-PL" sz="2000" err="1"/>
              <a:t>base</a:t>
            </a:r>
            <a:r>
              <a:rPr lang="pl-PL" sz="2000"/>
              <a:t> Image for </a:t>
            </a:r>
            <a:r>
              <a:rPr lang="pl-PL" sz="2000" err="1"/>
              <a:t>subsequent</a:t>
            </a:r>
            <a:r>
              <a:rPr lang="pl-PL" sz="2000"/>
              <a:t> </a:t>
            </a:r>
            <a:r>
              <a:rPr lang="pl-PL" sz="2000" err="1"/>
              <a:t>instructions</a:t>
            </a:r>
            <a:endParaRPr lang="pl-PL" sz="2000"/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lang="pl-PL" sz="2000"/>
              <a:t>MAINTAINER* – set the </a:t>
            </a:r>
            <a:r>
              <a:rPr lang="pl-PL" sz="2000" err="1"/>
              <a:t>author</a:t>
            </a:r>
            <a:r>
              <a:rPr lang="pl-PL" sz="2000"/>
              <a:t> field of the </a:t>
            </a:r>
            <a:r>
              <a:rPr lang="pl-PL" sz="2000" err="1"/>
              <a:t>generated</a:t>
            </a:r>
            <a:r>
              <a:rPr lang="pl-PL" sz="2000"/>
              <a:t> image (</a:t>
            </a:r>
            <a:r>
              <a:rPr lang="pl-PL" sz="2000" err="1"/>
              <a:t>deprecated</a:t>
            </a:r>
            <a:r>
              <a:rPr lang="pl-PL" sz="2000"/>
              <a:t>)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lang="pl-PL" sz="2000"/>
              <a:t>LABEL – </a:t>
            </a:r>
            <a:r>
              <a:rPr lang="pl-PL" sz="2000" err="1"/>
              <a:t>apply</a:t>
            </a:r>
            <a:r>
              <a:rPr lang="pl-PL" sz="2000"/>
              <a:t> </a:t>
            </a:r>
            <a:r>
              <a:rPr lang="pl-PL" sz="2000" err="1"/>
              <a:t>key</a:t>
            </a:r>
            <a:r>
              <a:rPr lang="pl-PL" sz="2000"/>
              <a:t>/</a:t>
            </a:r>
            <a:r>
              <a:rPr lang="pl-PL" sz="2000" err="1"/>
              <a:t>value</a:t>
            </a:r>
            <a:r>
              <a:rPr lang="pl-PL" sz="2000"/>
              <a:t> </a:t>
            </a:r>
            <a:r>
              <a:rPr lang="pl-PL" sz="2000" err="1"/>
              <a:t>metadata</a:t>
            </a:r>
            <a:r>
              <a:rPr lang="pl-PL" sz="2000"/>
              <a:t> to </a:t>
            </a:r>
            <a:r>
              <a:rPr lang="pl-PL" sz="2000" err="1"/>
              <a:t>your</a:t>
            </a:r>
            <a:r>
              <a:rPr lang="pl-PL" sz="2000"/>
              <a:t> </a:t>
            </a:r>
            <a:r>
              <a:rPr lang="pl-PL" sz="2000" err="1"/>
              <a:t>images</a:t>
            </a:r>
            <a:r>
              <a:rPr lang="pl-PL" sz="2000"/>
              <a:t>, </a:t>
            </a:r>
            <a:r>
              <a:rPr lang="pl-PL" sz="2000" err="1"/>
              <a:t>containers</a:t>
            </a:r>
            <a:r>
              <a:rPr lang="pl-PL" sz="2000"/>
              <a:t>, </a:t>
            </a:r>
            <a:r>
              <a:rPr lang="pl-PL" sz="2000" err="1"/>
              <a:t>or</a:t>
            </a:r>
            <a:r>
              <a:rPr lang="pl-PL" sz="2000"/>
              <a:t> </a:t>
            </a:r>
            <a:r>
              <a:rPr lang="pl-PL" sz="2000" err="1"/>
              <a:t>daemons</a:t>
            </a:r>
            <a:endParaRPr lang="pl-PL" sz="2000"/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lang="pl-PL" sz="2000"/>
              <a:t>RUN – </a:t>
            </a:r>
            <a:r>
              <a:rPr lang="pl-PL" sz="2000" err="1"/>
              <a:t>execute</a:t>
            </a:r>
            <a:r>
              <a:rPr lang="pl-PL" sz="2000"/>
              <a:t> </a:t>
            </a:r>
            <a:r>
              <a:rPr lang="pl-PL" sz="2000" err="1"/>
              <a:t>any</a:t>
            </a:r>
            <a:r>
              <a:rPr lang="pl-PL" sz="2000"/>
              <a:t> </a:t>
            </a:r>
            <a:r>
              <a:rPr lang="pl-PL" sz="2000" err="1"/>
              <a:t>commands</a:t>
            </a:r>
            <a:r>
              <a:rPr lang="pl-PL" sz="2000"/>
              <a:t> in a </a:t>
            </a:r>
            <a:r>
              <a:rPr lang="pl-PL" sz="2000" err="1"/>
              <a:t>new</a:t>
            </a:r>
            <a:r>
              <a:rPr lang="pl-PL" sz="2000"/>
              <a:t> </a:t>
            </a:r>
            <a:r>
              <a:rPr lang="pl-PL" sz="2000" err="1"/>
              <a:t>layer</a:t>
            </a:r>
            <a:r>
              <a:rPr lang="pl-PL" sz="2000"/>
              <a:t> on top of the </a:t>
            </a:r>
            <a:r>
              <a:rPr lang="pl-PL" sz="2000" err="1"/>
              <a:t>current</a:t>
            </a:r>
            <a:r>
              <a:rPr lang="pl-PL" sz="2000"/>
              <a:t> image and </a:t>
            </a:r>
            <a:r>
              <a:rPr lang="pl-PL" sz="2000" err="1"/>
              <a:t>commit</a:t>
            </a:r>
            <a:r>
              <a:rPr lang="pl-PL" sz="2000"/>
              <a:t> the </a:t>
            </a:r>
            <a:r>
              <a:rPr lang="pl-PL" sz="2000" err="1"/>
              <a:t>results</a:t>
            </a:r>
            <a:endParaRPr lang="pl-PL" sz="2000"/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lang="pl-PL" sz="2000"/>
              <a:t>CMD – </a:t>
            </a:r>
            <a:r>
              <a:rPr lang="pl-PL" sz="2000" err="1"/>
              <a:t>provide</a:t>
            </a:r>
            <a:r>
              <a:rPr lang="pl-PL" sz="2000"/>
              <a:t> </a:t>
            </a:r>
            <a:r>
              <a:rPr lang="pl-PL" sz="2000" err="1"/>
              <a:t>defaults</a:t>
            </a:r>
            <a:r>
              <a:rPr lang="pl-PL" sz="2000"/>
              <a:t> for </a:t>
            </a:r>
            <a:r>
              <a:rPr lang="pl-PL" sz="2000" err="1"/>
              <a:t>an</a:t>
            </a:r>
            <a:r>
              <a:rPr lang="pl-PL" sz="2000"/>
              <a:t> </a:t>
            </a:r>
            <a:r>
              <a:rPr lang="pl-PL" sz="2000" err="1"/>
              <a:t>executing</a:t>
            </a:r>
            <a:r>
              <a:rPr lang="pl-PL" sz="2000"/>
              <a:t> </a:t>
            </a:r>
            <a:r>
              <a:rPr lang="pl-PL" sz="2000" err="1"/>
              <a:t>container</a:t>
            </a:r>
            <a:endParaRPr lang="pl-PL" sz="2000"/>
          </a:p>
        </p:txBody>
      </p:sp>
    </p:spTree>
    <p:extLst>
      <p:ext uri="{BB962C8B-B14F-4D97-AF65-F5344CB8AC3E}">
        <p14:creationId xmlns:p14="http://schemas.microsoft.com/office/powerpoint/2010/main" val="18982936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err="1"/>
              <a:t>Dockerfile</a:t>
            </a:r>
            <a:r>
              <a:rPr lang="pl-PL"/>
              <a:t> </a:t>
            </a:r>
            <a:r>
              <a:rPr lang="pl-PL" err="1"/>
              <a:t>Instructions</a:t>
            </a:r>
            <a:endParaRPr lang="en-US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1F5D2D7-BF93-6348-8488-F08B04519FA8}" type="slidenum">
              <a:rPr lang="fr-FR" smtClean="0"/>
              <a:pPr/>
              <a:t>21</a:t>
            </a:fld>
            <a:endParaRPr lang="fr-FR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Confidential / Restricted / Public</a:t>
            </a:r>
          </a:p>
          <a:p>
            <a:r>
              <a:rPr lang="en-US"/>
              <a:t>Presentation or part title</a:t>
            </a:r>
            <a:endParaRPr lang="fr-FR"/>
          </a:p>
        </p:txBody>
      </p:sp>
      <p:sp>
        <p:nvSpPr>
          <p:cNvPr id="6" name="Symbol zastępczy daty 5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07BDD68-A009-394B-BC3C-DB026E3EA017}" type="datetime1">
              <a:rPr lang="fr-FR" smtClean="0"/>
              <a:pPr/>
              <a:t>13/03/2019</a:t>
            </a:fld>
            <a:endParaRPr lang="fr-FR"/>
          </a:p>
        </p:txBody>
      </p:sp>
      <p:sp>
        <p:nvSpPr>
          <p:cNvPr id="3" name="pole tekstowe 2">
            <a:extLst>
              <a:ext uri="{FF2B5EF4-FFF2-40B4-BE49-F238E27FC236}">
                <a16:creationId xmlns:a16="http://schemas.microsoft.com/office/drawing/2014/main" id="{CFD6C4D4-13D1-B249-8896-B1CDC7180BC0}"/>
              </a:ext>
            </a:extLst>
          </p:cNvPr>
          <p:cNvSpPr txBox="1"/>
          <p:nvPr/>
        </p:nvSpPr>
        <p:spPr>
          <a:xfrm>
            <a:off x="1072343" y="989215"/>
            <a:ext cx="7689273" cy="41902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lang="pl-PL" sz="2000"/>
              <a:t>EXPOSE – </a:t>
            </a:r>
            <a:r>
              <a:rPr lang="pl-PL" sz="2000" err="1"/>
              <a:t>informs</a:t>
            </a:r>
            <a:r>
              <a:rPr lang="pl-PL" sz="2000"/>
              <a:t> </a:t>
            </a:r>
            <a:r>
              <a:rPr lang="pl-PL" sz="2000" err="1"/>
              <a:t>docker</a:t>
            </a:r>
            <a:r>
              <a:rPr lang="pl-PL" sz="2000"/>
              <a:t> </a:t>
            </a:r>
            <a:r>
              <a:rPr lang="pl-PL" sz="2000" err="1"/>
              <a:t>that</a:t>
            </a:r>
            <a:r>
              <a:rPr lang="pl-PL" sz="2000"/>
              <a:t> the </a:t>
            </a:r>
            <a:r>
              <a:rPr lang="pl-PL" sz="2000" err="1"/>
              <a:t>container</a:t>
            </a:r>
            <a:r>
              <a:rPr lang="pl-PL" sz="2000"/>
              <a:t> </a:t>
            </a:r>
            <a:r>
              <a:rPr lang="pl-PL" sz="2000" err="1"/>
              <a:t>listens</a:t>
            </a:r>
            <a:r>
              <a:rPr lang="pl-PL" sz="2000"/>
              <a:t> on the </a:t>
            </a:r>
            <a:r>
              <a:rPr lang="pl-PL" sz="2000" err="1"/>
              <a:t>specified</a:t>
            </a:r>
            <a:r>
              <a:rPr lang="pl-PL" sz="2000"/>
              <a:t> network </a:t>
            </a:r>
            <a:r>
              <a:rPr lang="pl-PL" sz="2000" err="1"/>
              <a:t>ports</a:t>
            </a:r>
            <a:r>
              <a:rPr lang="pl-PL" sz="2000"/>
              <a:t> </a:t>
            </a:r>
            <a:r>
              <a:rPr lang="pl-PL" sz="2000" err="1"/>
              <a:t>at</a:t>
            </a:r>
            <a:r>
              <a:rPr lang="pl-PL" sz="2000"/>
              <a:t> </a:t>
            </a:r>
            <a:r>
              <a:rPr lang="pl-PL" sz="2000" err="1"/>
              <a:t>runtime</a:t>
            </a:r>
            <a:endParaRPr lang="pl-PL" sz="2000"/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lang="pl-PL" sz="2000"/>
              <a:t>ENV – </a:t>
            </a:r>
            <a:r>
              <a:rPr lang="pl-PL" sz="2000" err="1"/>
              <a:t>sets</a:t>
            </a:r>
            <a:r>
              <a:rPr lang="pl-PL" sz="2000"/>
              <a:t> environment </a:t>
            </a:r>
            <a:r>
              <a:rPr lang="pl-PL" sz="2000" err="1"/>
              <a:t>variable</a:t>
            </a:r>
            <a:endParaRPr lang="pl-PL" sz="2000"/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lang="pl-PL" sz="2000"/>
              <a:t>ADD* </a:t>
            </a:r>
            <a:r>
              <a:rPr lang="pl-PL" sz="2000" err="1"/>
              <a:t>or</a:t>
            </a:r>
            <a:r>
              <a:rPr lang="pl-PL" sz="2000"/>
              <a:t> COPY – </a:t>
            </a:r>
            <a:r>
              <a:rPr lang="pl-PL" sz="2000" err="1"/>
              <a:t>copies</a:t>
            </a:r>
            <a:r>
              <a:rPr lang="pl-PL" sz="2000"/>
              <a:t> </a:t>
            </a:r>
            <a:r>
              <a:rPr lang="pl-PL" sz="2000" err="1"/>
              <a:t>new</a:t>
            </a:r>
            <a:r>
              <a:rPr lang="pl-PL" sz="2000"/>
              <a:t> </a:t>
            </a:r>
            <a:r>
              <a:rPr lang="pl-PL" sz="2000" err="1"/>
              <a:t>files</a:t>
            </a:r>
            <a:r>
              <a:rPr lang="pl-PL" sz="2000"/>
              <a:t>, </a:t>
            </a:r>
            <a:r>
              <a:rPr lang="pl-PL" sz="2000" err="1"/>
              <a:t>directories</a:t>
            </a:r>
            <a:r>
              <a:rPr lang="pl-PL" sz="2000"/>
              <a:t> </a:t>
            </a:r>
            <a:r>
              <a:rPr lang="pl-PL" sz="2000" err="1"/>
              <a:t>or</a:t>
            </a:r>
            <a:r>
              <a:rPr lang="pl-PL" sz="2000"/>
              <a:t> </a:t>
            </a:r>
            <a:r>
              <a:rPr lang="pl-PL" sz="2000" err="1"/>
              <a:t>remote</a:t>
            </a:r>
            <a:r>
              <a:rPr lang="pl-PL" sz="2000"/>
              <a:t> file to </a:t>
            </a:r>
            <a:r>
              <a:rPr lang="pl-PL" sz="2000" err="1"/>
              <a:t>container</a:t>
            </a:r>
            <a:r>
              <a:rPr lang="pl-PL" sz="2000"/>
              <a:t> (</a:t>
            </a:r>
            <a:r>
              <a:rPr lang="pl-PL" sz="2000" err="1"/>
              <a:t>avoid</a:t>
            </a:r>
            <a:r>
              <a:rPr lang="pl-PL" sz="2000"/>
              <a:t> ADD and </a:t>
            </a:r>
            <a:r>
              <a:rPr lang="pl-PL" sz="2000" err="1"/>
              <a:t>use</a:t>
            </a:r>
            <a:r>
              <a:rPr lang="pl-PL" sz="2000"/>
              <a:t> COPY </a:t>
            </a:r>
            <a:r>
              <a:rPr lang="pl-PL" sz="2000" err="1"/>
              <a:t>instead</a:t>
            </a:r>
            <a:r>
              <a:rPr lang="pl-PL" sz="2000"/>
              <a:t>)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lang="pl-PL" sz="2000"/>
              <a:t>ENTRYPOINT – </a:t>
            </a:r>
            <a:r>
              <a:rPr lang="pl-PL" sz="2000" err="1"/>
              <a:t>configures</a:t>
            </a:r>
            <a:r>
              <a:rPr lang="pl-PL" sz="2000"/>
              <a:t> a </a:t>
            </a:r>
            <a:r>
              <a:rPr lang="pl-PL" sz="2000" err="1"/>
              <a:t>container</a:t>
            </a:r>
            <a:r>
              <a:rPr lang="pl-PL" sz="2000"/>
              <a:t> </a:t>
            </a:r>
            <a:r>
              <a:rPr lang="pl-PL" sz="2000" err="1"/>
              <a:t>that</a:t>
            </a:r>
            <a:r>
              <a:rPr lang="pl-PL" sz="2000"/>
              <a:t> </a:t>
            </a:r>
            <a:r>
              <a:rPr lang="pl-PL" sz="2000" err="1"/>
              <a:t>will</a:t>
            </a:r>
            <a:r>
              <a:rPr lang="pl-PL" sz="2000"/>
              <a:t> run as </a:t>
            </a:r>
            <a:r>
              <a:rPr lang="pl-PL" sz="2000" err="1"/>
              <a:t>an</a:t>
            </a:r>
            <a:r>
              <a:rPr lang="pl-PL" sz="2000"/>
              <a:t> </a:t>
            </a:r>
            <a:r>
              <a:rPr lang="pl-PL" sz="2000" err="1"/>
              <a:t>executable</a:t>
            </a:r>
            <a:endParaRPr lang="pl-PL" sz="2000"/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lang="pl-PL" sz="2000"/>
              <a:t>VOLUME – </a:t>
            </a:r>
            <a:r>
              <a:rPr lang="pl-PL" sz="2000" err="1"/>
              <a:t>creates</a:t>
            </a:r>
            <a:r>
              <a:rPr lang="pl-PL" sz="2000"/>
              <a:t> a </a:t>
            </a:r>
            <a:r>
              <a:rPr lang="pl-PL" sz="2000" err="1"/>
              <a:t>mount</a:t>
            </a:r>
            <a:r>
              <a:rPr lang="pl-PL" sz="2000"/>
              <a:t> point for </a:t>
            </a:r>
            <a:r>
              <a:rPr lang="pl-PL" sz="2000" err="1"/>
              <a:t>externally</a:t>
            </a:r>
            <a:r>
              <a:rPr lang="pl-PL" sz="2000"/>
              <a:t> </a:t>
            </a:r>
            <a:r>
              <a:rPr lang="pl-PL" sz="2000" err="1"/>
              <a:t>mounted</a:t>
            </a:r>
            <a:r>
              <a:rPr lang="pl-PL" sz="2000"/>
              <a:t> </a:t>
            </a:r>
            <a:r>
              <a:rPr lang="pl-PL" sz="2000" err="1"/>
              <a:t>volumes</a:t>
            </a:r>
            <a:r>
              <a:rPr lang="pl-PL" sz="2000"/>
              <a:t> </a:t>
            </a:r>
            <a:r>
              <a:rPr lang="pl-PL" sz="2000" err="1"/>
              <a:t>or</a:t>
            </a:r>
            <a:r>
              <a:rPr lang="pl-PL" sz="2000"/>
              <a:t> </a:t>
            </a:r>
            <a:r>
              <a:rPr lang="pl-PL" sz="2000" err="1"/>
              <a:t>other</a:t>
            </a:r>
            <a:r>
              <a:rPr lang="pl-PL" sz="2000"/>
              <a:t> </a:t>
            </a:r>
            <a:r>
              <a:rPr lang="pl-PL" sz="2000" err="1"/>
              <a:t>containers</a:t>
            </a:r>
            <a:endParaRPr lang="pl-PL" sz="2000"/>
          </a:p>
        </p:txBody>
      </p:sp>
    </p:spTree>
    <p:extLst>
      <p:ext uri="{BB962C8B-B14F-4D97-AF65-F5344CB8AC3E}">
        <p14:creationId xmlns:p14="http://schemas.microsoft.com/office/powerpoint/2010/main" val="24529161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err="1"/>
              <a:t>Dockerfile</a:t>
            </a:r>
            <a:r>
              <a:rPr lang="pl-PL"/>
              <a:t> </a:t>
            </a:r>
            <a:r>
              <a:rPr lang="pl-PL" err="1"/>
              <a:t>Instructions</a:t>
            </a:r>
            <a:endParaRPr lang="en-US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1F5D2D7-BF93-6348-8488-F08B04519FA8}" type="slidenum">
              <a:rPr lang="fr-FR" smtClean="0"/>
              <a:pPr/>
              <a:t>22</a:t>
            </a:fld>
            <a:endParaRPr lang="fr-FR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Confidential / Restricted / Public</a:t>
            </a:r>
          </a:p>
          <a:p>
            <a:r>
              <a:rPr lang="en-US"/>
              <a:t>Presentation or part title</a:t>
            </a:r>
            <a:endParaRPr lang="fr-FR"/>
          </a:p>
        </p:txBody>
      </p:sp>
      <p:sp>
        <p:nvSpPr>
          <p:cNvPr id="6" name="Symbol zastępczy daty 5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07BDD68-A009-394B-BC3C-DB026E3EA017}" type="datetime1">
              <a:rPr lang="fr-FR" smtClean="0"/>
              <a:pPr/>
              <a:t>13/03/2019</a:t>
            </a:fld>
            <a:endParaRPr lang="fr-FR"/>
          </a:p>
        </p:txBody>
      </p:sp>
      <p:sp>
        <p:nvSpPr>
          <p:cNvPr id="3" name="pole tekstowe 2">
            <a:extLst>
              <a:ext uri="{FF2B5EF4-FFF2-40B4-BE49-F238E27FC236}">
                <a16:creationId xmlns:a16="http://schemas.microsoft.com/office/drawing/2014/main" id="{CFD6C4D4-13D1-B249-8896-B1CDC7180BC0}"/>
              </a:ext>
            </a:extLst>
          </p:cNvPr>
          <p:cNvSpPr txBox="1"/>
          <p:nvPr/>
        </p:nvSpPr>
        <p:spPr>
          <a:xfrm>
            <a:off x="1072343" y="989215"/>
            <a:ext cx="7689273" cy="3728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lang="pl-PL" sz="2000"/>
              <a:t>USER – </a:t>
            </a:r>
            <a:r>
              <a:rPr lang="pl-PL" sz="2000" err="1"/>
              <a:t>sets</a:t>
            </a:r>
            <a:r>
              <a:rPr lang="pl-PL" sz="2000"/>
              <a:t> the </a:t>
            </a:r>
            <a:r>
              <a:rPr lang="pl-PL" sz="2000" err="1"/>
              <a:t>user</a:t>
            </a:r>
            <a:r>
              <a:rPr lang="pl-PL" sz="2000"/>
              <a:t> </a:t>
            </a:r>
            <a:r>
              <a:rPr lang="pl-PL" sz="2000" err="1"/>
              <a:t>name</a:t>
            </a:r>
            <a:r>
              <a:rPr lang="pl-PL" sz="2000"/>
              <a:t> for </a:t>
            </a:r>
            <a:r>
              <a:rPr lang="pl-PL" sz="2000" err="1"/>
              <a:t>following</a:t>
            </a:r>
            <a:r>
              <a:rPr lang="pl-PL" sz="2000"/>
              <a:t> RUN / CMD / ENTRYPOINT </a:t>
            </a:r>
            <a:r>
              <a:rPr lang="pl-PL" sz="2000" err="1"/>
              <a:t>commands</a:t>
            </a:r>
            <a:endParaRPr lang="pl-PL" sz="2000"/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lang="pl-PL" sz="2000"/>
              <a:t>WORKDIR – </a:t>
            </a:r>
            <a:r>
              <a:rPr lang="pl-PL" sz="2000" err="1"/>
              <a:t>sets</a:t>
            </a:r>
            <a:r>
              <a:rPr lang="pl-PL" sz="2000"/>
              <a:t> the </a:t>
            </a:r>
            <a:r>
              <a:rPr lang="pl-PL" sz="2000" err="1"/>
              <a:t>working</a:t>
            </a:r>
            <a:r>
              <a:rPr lang="pl-PL" sz="2000"/>
              <a:t> </a:t>
            </a:r>
            <a:r>
              <a:rPr lang="pl-PL" sz="2000" err="1"/>
              <a:t>directory</a:t>
            </a:r>
            <a:endParaRPr lang="pl-PL" sz="2000"/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lang="pl-PL" sz="2000"/>
              <a:t>ONBUILD – </a:t>
            </a:r>
            <a:r>
              <a:rPr lang="pl-PL" sz="2000" err="1"/>
              <a:t>adds</a:t>
            </a:r>
            <a:r>
              <a:rPr lang="pl-PL" sz="2000"/>
              <a:t> a </a:t>
            </a:r>
            <a:r>
              <a:rPr lang="pl-PL" sz="2000" err="1"/>
              <a:t>trigger</a:t>
            </a:r>
            <a:r>
              <a:rPr lang="pl-PL" sz="2000"/>
              <a:t> </a:t>
            </a:r>
            <a:r>
              <a:rPr lang="pl-PL" sz="2000" err="1"/>
              <a:t>instruction</a:t>
            </a:r>
            <a:r>
              <a:rPr lang="pl-PL" sz="2000"/>
              <a:t> </a:t>
            </a:r>
            <a:r>
              <a:rPr lang="pl-PL" sz="2000" err="1"/>
              <a:t>when</a:t>
            </a:r>
            <a:r>
              <a:rPr lang="pl-PL" sz="2000"/>
              <a:t> the image </a:t>
            </a:r>
            <a:r>
              <a:rPr lang="pl-PL" sz="2000" err="1"/>
              <a:t>is</a:t>
            </a:r>
            <a:r>
              <a:rPr lang="pl-PL" sz="2000"/>
              <a:t> </a:t>
            </a:r>
            <a:r>
              <a:rPr lang="pl-PL" sz="2000" err="1"/>
              <a:t>used</a:t>
            </a:r>
            <a:r>
              <a:rPr lang="pl-PL" sz="2000"/>
              <a:t> as the </a:t>
            </a:r>
            <a:r>
              <a:rPr lang="pl-PL" sz="2000" err="1"/>
              <a:t>base</a:t>
            </a:r>
            <a:r>
              <a:rPr lang="pl-PL" sz="2000"/>
              <a:t> for </a:t>
            </a:r>
            <a:r>
              <a:rPr lang="pl-PL" sz="2000" err="1"/>
              <a:t>another</a:t>
            </a:r>
            <a:r>
              <a:rPr lang="pl-PL" sz="2000"/>
              <a:t> </a:t>
            </a:r>
            <a:r>
              <a:rPr lang="pl-PL" sz="2000" err="1"/>
              <a:t>build</a:t>
            </a:r>
            <a:endParaRPr lang="pl-PL" sz="2000"/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lang="pl-PL" sz="2000"/>
              <a:t>STOPSIGNAL – </a:t>
            </a:r>
            <a:r>
              <a:rPr lang="pl-PL" sz="2000" err="1"/>
              <a:t>sets</a:t>
            </a:r>
            <a:r>
              <a:rPr lang="pl-PL" sz="2000"/>
              <a:t> the system </a:t>
            </a:r>
            <a:r>
              <a:rPr lang="pl-PL" sz="2000" err="1"/>
              <a:t>call</a:t>
            </a:r>
            <a:r>
              <a:rPr lang="pl-PL" sz="2000"/>
              <a:t> </a:t>
            </a:r>
            <a:r>
              <a:rPr lang="pl-PL" sz="2000" err="1"/>
              <a:t>signal</a:t>
            </a:r>
            <a:r>
              <a:rPr lang="pl-PL" sz="2000"/>
              <a:t> </a:t>
            </a:r>
            <a:r>
              <a:rPr lang="pl-PL" sz="2000" err="1"/>
              <a:t>that</a:t>
            </a:r>
            <a:r>
              <a:rPr lang="pl-PL" sz="2000"/>
              <a:t> </a:t>
            </a:r>
            <a:r>
              <a:rPr lang="pl-PL" sz="2000" err="1"/>
              <a:t>will</a:t>
            </a:r>
            <a:r>
              <a:rPr lang="pl-PL" sz="2000"/>
              <a:t> be </a:t>
            </a:r>
            <a:r>
              <a:rPr lang="pl-PL" sz="2000" err="1"/>
              <a:t>sent</a:t>
            </a:r>
            <a:r>
              <a:rPr lang="pl-PL" sz="2000"/>
              <a:t> to the </a:t>
            </a:r>
            <a:r>
              <a:rPr lang="pl-PL" sz="2000" err="1"/>
              <a:t>container</a:t>
            </a:r>
            <a:r>
              <a:rPr lang="pl-PL" sz="2000"/>
              <a:t> to </a:t>
            </a:r>
            <a:r>
              <a:rPr lang="pl-PL" sz="2000" err="1"/>
              <a:t>exit</a:t>
            </a:r>
            <a:endParaRPr lang="pl-PL" sz="2000"/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lang="pl-PL" sz="2000"/>
              <a:t>ARG – </a:t>
            </a:r>
            <a:r>
              <a:rPr lang="pl-PL" sz="2000" err="1"/>
              <a:t>defines</a:t>
            </a:r>
            <a:r>
              <a:rPr lang="pl-PL" sz="2000"/>
              <a:t> a </a:t>
            </a:r>
            <a:r>
              <a:rPr lang="pl-PL" sz="2000" err="1"/>
              <a:t>build-time</a:t>
            </a:r>
            <a:r>
              <a:rPr lang="pl-PL" sz="2000"/>
              <a:t> </a:t>
            </a:r>
            <a:r>
              <a:rPr lang="pl-PL" sz="2000" err="1"/>
              <a:t>variable</a:t>
            </a:r>
            <a:endParaRPr lang="pl-PL" sz="2000"/>
          </a:p>
        </p:txBody>
      </p:sp>
    </p:spTree>
    <p:extLst>
      <p:ext uri="{BB962C8B-B14F-4D97-AF65-F5344CB8AC3E}">
        <p14:creationId xmlns:p14="http://schemas.microsoft.com/office/powerpoint/2010/main" val="31913250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err="1"/>
              <a:t>Dockerfile</a:t>
            </a:r>
            <a:r>
              <a:rPr lang="pl-PL"/>
              <a:t> </a:t>
            </a:r>
            <a:r>
              <a:rPr lang="pl-PL" err="1"/>
              <a:t>Example</a:t>
            </a:r>
            <a:endParaRPr lang="en-US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1F5D2D7-BF93-6348-8488-F08B04519FA8}" type="slidenum">
              <a:rPr lang="fr-FR" smtClean="0"/>
              <a:pPr/>
              <a:t>23</a:t>
            </a:fld>
            <a:endParaRPr lang="fr-FR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Confidential / Restricted / Public</a:t>
            </a:r>
          </a:p>
          <a:p>
            <a:r>
              <a:rPr lang="en-US"/>
              <a:t>Presentation or part title</a:t>
            </a:r>
            <a:endParaRPr lang="fr-FR"/>
          </a:p>
        </p:txBody>
      </p:sp>
      <p:sp>
        <p:nvSpPr>
          <p:cNvPr id="6" name="Symbol zastępczy daty 5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07BDD68-A009-394B-BC3C-DB026E3EA017}" type="datetime1">
              <a:rPr lang="fr-FR" smtClean="0"/>
              <a:pPr/>
              <a:t>13/03/2019</a:t>
            </a:fld>
            <a:endParaRPr lang="fr-FR"/>
          </a:p>
        </p:txBody>
      </p:sp>
      <p:pic>
        <p:nvPicPr>
          <p:cNvPr id="8" name="Obraz 7">
            <a:extLst>
              <a:ext uri="{FF2B5EF4-FFF2-40B4-BE49-F238E27FC236}">
                <a16:creationId xmlns:a16="http://schemas.microsoft.com/office/drawing/2014/main" id="{25551A53-D52B-E149-AC2F-2CC91B2FA7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9500" y="989215"/>
            <a:ext cx="4445000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1756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/>
              <a:t>Docker Workshop</a:t>
            </a:r>
            <a:endParaRPr lang="en-US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1F5D2D7-BF93-6348-8488-F08B04519FA8}" type="slidenum">
              <a:rPr lang="fr-FR" smtClean="0"/>
              <a:pPr/>
              <a:t>24</a:t>
            </a:fld>
            <a:endParaRPr lang="fr-FR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Confidential / Restricted / Public</a:t>
            </a:r>
          </a:p>
          <a:p>
            <a:r>
              <a:rPr lang="en-US"/>
              <a:t>Presentation or part title</a:t>
            </a:r>
            <a:endParaRPr lang="fr-FR"/>
          </a:p>
        </p:txBody>
      </p:sp>
      <p:sp>
        <p:nvSpPr>
          <p:cNvPr id="6" name="Symbol zastępczy daty 5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07BDD68-A009-394B-BC3C-DB026E3EA017}" type="datetime1">
              <a:rPr lang="fr-FR" smtClean="0"/>
              <a:pPr/>
              <a:t>13/03/2019</a:t>
            </a:fld>
            <a:endParaRPr lang="fr-FR"/>
          </a:p>
        </p:txBody>
      </p:sp>
      <p:pic>
        <p:nvPicPr>
          <p:cNvPr id="8" name="Obraz 7">
            <a:extLst>
              <a:ext uri="{FF2B5EF4-FFF2-40B4-BE49-F238E27FC236}">
                <a16:creationId xmlns:a16="http://schemas.microsoft.com/office/drawing/2014/main" id="{CA27E805-2B13-BF4E-B655-CF2415C623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7164" y="773915"/>
            <a:ext cx="4514024" cy="4520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4758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err="1"/>
              <a:t>Install</a:t>
            </a:r>
            <a:r>
              <a:rPr lang="pl-PL"/>
              <a:t> Docker </a:t>
            </a:r>
            <a:r>
              <a:rPr lang="pl-PL" err="1"/>
              <a:t>Community</a:t>
            </a:r>
            <a:r>
              <a:rPr lang="pl-PL"/>
              <a:t> Edition</a:t>
            </a:r>
            <a:endParaRPr lang="en-US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1F5D2D7-BF93-6348-8488-F08B04519FA8}" type="slidenum">
              <a:rPr lang="fr-FR" smtClean="0"/>
              <a:pPr/>
              <a:t>25</a:t>
            </a:fld>
            <a:endParaRPr lang="fr-FR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Confidential / Restricted / Public</a:t>
            </a:r>
          </a:p>
          <a:p>
            <a:r>
              <a:rPr lang="en-US"/>
              <a:t>Presentation or part title</a:t>
            </a:r>
            <a:endParaRPr lang="fr-FR"/>
          </a:p>
        </p:txBody>
      </p:sp>
      <p:sp>
        <p:nvSpPr>
          <p:cNvPr id="6" name="Symbol zastępczy daty 5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07BDD68-A009-394B-BC3C-DB026E3EA017}" type="datetime1">
              <a:rPr lang="fr-FR" smtClean="0"/>
              <a:pPr/>
              <a:t>13/03/2019</a:t>
            </a:fld>
            <a:endParaRPr lang="fr-FR"/>
          </a:p>
        </p:txBody>
      </p:sp>
      <p:sp>
        <p:nvSpPr>
          <p:cNvPr id="3" name="pole tekstowe 2">
            <a:extLst>
              <a:ext uri="{FF2B5EF4-FFF2-40B4-BE49-F238E27FC236}">
                <a16:creationId xmlns:a16="http://schemas.microsoft.com/office/drawing/2014/main" id="{CFD6C4D4-13D1-B249-8896-B1CDC7180BC0}"/>
              </a:ext>
            </a:extLst>
          </p:cNvPr>
          <p:cNvSpPr txBox="1"/>
          <p:nvPr/>
        </p:nvSpPr>
        <p:spPr>
          <a:xfrm>
            <a:off x="1072343" y="989215"/>
            <a:ext cx="768927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endParaRPr lang="pl-PL" sz="2400"/>
          </a:p>
          <a:p>
            <a:r>
              <a:rPr lang="pl-PL" sz="2400" b="1"/>
              <a:t>Docker CE for </a:t>
            </a:r>
            <a:r>
              <a:rPr lang="pl-PL" sz="2400" b="1" err="1"/>
              <a:t>Ubuntu</a:t>
            </a:r>
            <a:endParaRPr lang="pl-PL" sz="2400" b="1"/>
          </a:p>
          <a:p>
            <a:r>
              <a:rPr lang="de-CH" sz="2400"/>
              <a:t>https://</a:t>
            </a:r>
            <a:r>
              <a:rPr lang="de-CH" sz="2400" err="1"/>
              <a:t>docs.docker.com</a:t>
            </a:r>
            <a:r>
              <a:rPr lang="de-CH" sz="2400"/>
              <a:t>/</a:t>
            </a:r>
            <a:r>
              <a:rPr lang="de-CH" sz="2400" err="1"/>
              <a:t>install</a:t>
            </a:r>
            <a:r>
              <a:rPr lang="de-CH" sz="2400"/>
              <a:t>/</a:t>
            </a:r>
            <a:r>
              <a:rPr lang="de-CH" sz="2400" err="1"/>
              <a:t>linux</a:t>
            </a:r>
            <a:r>
              <a:rPr lang="de-CH" sz="2400"/>
              <a:t>/</a:t>
            </a:r>
            <a:r>
              <a:rPr lang="de-CH" sz="2400" err="1"/>
              <a:t>docker-ce</a:t>
            </a:r>
            <a:r>
              <a:rPr lang="de-CH" sz="2400"/>
              <a:t>/</a:t>
            </a:r>
            <a:r>
              <a:rPr lang="de-CH" sz="2400" err="1"/>
              <a:t>ubuntu</a:t>
            </a:r>
            <a:r>
              <a:rPr lang="de-CH" sz="2400"/>
              <a:t>/</a:t>
            </a:r>
          </a:p>
          <a:p>
            <a:endParaRPr lang="de-CH" sz="2400"/>
          </a:p>
          <a:p>
            <a:r>
              <a:rPr lang="pl-PL" sz="2400" b="1"/>
              <a:t>Docker CE for </a:t>
            </a:r>
            <a:r>
              <a:rPr lang="pl-PL" sz="2400" b="1" err="1"/>
              <a:t>CentOS</a:t>
            </a:r>
            <a:endParaRPr lang="pl-PL" sz="2400" b="1"/>
          </a:p>
          <a:p>
            <a:r>
              <a:rPr lang="en-US" sz="2400"/>
              <a:t>https://</a:t>
            </a:r>
            <a:r>
              <a:rPr lang="en-US" sz="2400" err="1"/>
              <a:t>docs.docker.com</a:t>
            </a:r>
            <a:r>
              <a:rPr lang="en-US" sz="2400"/>
              <a:t>/install/</a:t>
            </a:r>
            <a:r>
              <a:rPr lang="en-US" sz="2400" err="1"/>
              <a:t>linux</a:t>
            </a:r>
            <a:r>
              <a:rPr lang="en-US" sz="2400"/>
              <a:t>/docker-</a:t>
            </a:r>
            <a:r>
              <a:rPr lang="en-US" sz="2400" err="1"/>
              <a:t>ce</a:t>
            </a:r>
            <a:r>
              <a:rPr lang="en-US" sz="2400"/>
              <a:t>/centos/</a:t>
            </a:r>
          </a:p>
        </p:txBody>
      </p:sp>
    </p:spTree>
    <p:extLst>
      <p:ext uri="{BB962C8B-B14F-4D97-AF65-F5344CB8AC3E}">
        <p14:creationId xmlns:p14="http://schemas.microsoft.com/office/powerpoint/2010/main" val="41076578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/>
              <a:t>Docker Hub</a:t>
            </a:r>
            <a:endParaRPr lang="en-US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1F5D2D7-BF93-6348-8488-F08B04519FA8}" type="slidenum">
              <a:rPr lang="fr-FR" smtClean="0"/>
              <a:pPr/>
              <a:t>26</a:t>
            </a:fld>
            <a:endParaRPr lang="fr-FR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Confidential / Restricted / Public</a:t>
            </a:r>
          </a:p>
          <a:p>
            <a:r>
              <a:rPr lang="en-US"/>
              <a:t>Presentation or part title</a:t>
            </a:r>
            <a:endParaRPr lang="fr-FR"/>
          </a:p>
        </p:txBody>
      </p:sp>
      <p:sp>
        <p:nvSpPr>
          <p:cNvPr id="6" name="Symbol zastępczy daty 5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07BDD68-A009-394B-BC3C-DB026E3EA017}" type="datetime1">
              <a:rPr lang="fr-FR" smtClean="0"/>
              <a:pPr/>
              <a:t>13/03/2019</a:t>
            </a:fld>
            <a:endParaRPr lang="fr-FR"/>
          </a:p>
        </p:txBody>
      </p:sp>
      <p:sp>
        <p:nvSpPr>
          <p:cNvPr id="3" name="pole tekstowe 2">
            <a:extLst>
              <a:ext uri="{FF2B5EF4-FFF2-40B4-BE49-F238E27FC236}">
                <a16:creationId xmlns:a16="http://schemas.microsoft.com/office/drawing/2014/main" id="{CFD6C4D4-13D1-B249-8896-B1CDC7180BC0}"/>
              </a:ext>
            </a:extLst>
          </p:cNvPr>
          <p:cNvSpPr txBox="1"/>
          <p:nvPr/>
        </p:nvSpPr>
        <p:spPr>
          <a:xfrm>
            <a:off x="1072343" y="989215"/>
            <a:ext cx="7689273" cy="18819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l-PL" sz="2000"/>
          </a:p>
          <a:p>
            <a:r>
              <a:rPr lang="pl-PL" sz="2000" b="1" err="1"/>
              <a:t>https</a:t>
            </a:r>
            <a:r>
              <a:rPr lang="pl-PL" sz="2000" b="1"/>
              <a:t>://</a:t>
            </a:r>
            <a:r>
              <a:rPr lang="pl-PL" sz="2000" b="1" err="1"/>
              <a:t>hub.docker.com</a:t>
            </a:r>
            <a:r>
              <a:rPr lang="pl-PL" sz="2000" b="1"/>
              <a:t>/</a:t>
            </a:r>
          </a:p>
          <a:p>
            <a:endParaRPr lang="pl-PL" sz="2000" b="1"/>
          </a:p>
          <a:p>
            <a:pPr>
              <a:lnSpc>
                <a:spcPct val="150000"/>
              </a:lnSpc>
            </a:pPr>
            <a:r>
              <a:rPr lang="pl-PL" sz="2000"/>
              <a:t>Docker Hub </a:t>
            </a:r>
            <a:r>
              <a:rPr lang="pl-PL" sz="2000" err="1"/>
              <a:t>is</a:t>
            </a:r>
            <a:r>
              <a:rPr lang="pl-PL" sz="2000"/>
              <a:t> the </a:t>
            </a:r>
            <a:r>
              <a:rPr lang="pl-PL" sz="2000" err="1"/>
              <a:t>world's</a:t>
            </a:r>
            <a:r>
              <a:rPr lang="pl-PL" sz="2000"/>
              <a:t> </a:t>
            </a:r>
            <a:r>
              <a:rPr lang="pl-PL" sz="2000" err="1"/>
              <a:t>easiest</a:t>
            </a:r>
            <a:r>
              <a:rPr lang="pl-PL" sz="2000"/>
              <a:t> </a:t>
            </a:r>
            <a:r>
              <a:rPr lang="pl-PL" sz="2000" err="1"/>
              <a:t>way</a:t>
            </a:r>
            <a:r>
              <a:rPr lang="pl-PL" sz="2000"/>
              <a:t> to </a:t>
            </a:r>
            <a:r>
              <a:rPr lang="pl-PL" sz="2000" err="1"/>
              <a:t>create</a:t>
            </a:r>
            <a:r>
              <a:rPr lang="pl-PL" sz="2000"/>
              <a:t>, </a:t>
            </a:r>
            <a:r>
              <a:rPr lang="pl-PL" sz="2000" err="1"/>
              <a:t>manage</a:t>
            </a:r>
            <a:r>
              <a:rPr lang="pl-PL" sz="2000"/>
              <a:t>, and </a:t>
            </a:r>
            <a:r>
              <a:rPr lang="pl-PL" sz="2000" err="1"/>
              <a:t>deliver</a:t>
            </a:r>
            <a:r>
              <a:rPr lang="pl-PL" sz="2000"/>
              <a:t> </a:t>
            </a:r>
            <a:r>
              <a:rPr lang="pl-PL" sz="2000" err="1"/>
              <a:t>your</a:t>
            </a:r>
            <a:r>
              <a:rPr lang="pl-PL" sz="2000"/>
              <a:t> </a:t>
            </a:r>
            <a:r>
              <a:rPr lang="pl-PL" sz="2000" err="1"/>
              <a:t>teams</a:t>
            </a:r>
            <a:r>
              <a:rPr lang="pl-PL" sz="2000"/>
              <a:t>' </a:t>
            </a:r>
            <a:r>
              <a:rPr lang="pl-PL" sz="2000" err="1"/>
              <a:t>container</a:t>
            </a:r>
            <a:r>
              <a:rPr lang="pl-PL" sz="2000"/>
              <a:t> </a:t>
            </a:r>
            <a:r>
              <a:rPr lang="pl-PL" sz="2000" err="1"/>
              <a:t>applications</a:t>
            </a:r>
            <a:r>
              <a:rPr lang="pl-PL" sz="2000"/>
              <a:t>.</a:t>
            </a:r>
            <a:endParaRPr lang="de-CH" sz="2000"/>
          </a:p>
        </p:txBody>
      </p:sp>
    </p:spTree>
    <p:extLst>
      <p:ext uri="{BB962C8B-B14F-4D97-AF65-F5344CB8AC3E}">
        <p14:creationId xmlns:p14="http://schemas.microsoft.com/office/powerpoint/2010/main" val="8244559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/>
              <a:t>Run Container</a:t>
            </a:r>
            <a:endParaRPr lang="en-US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1F5D2D7-BF93-6348-8488-F08B04519FA8}" type="slidenum">
              <a:rPr lang="fr-FR" smtClean="0"/>
              <a:pPr/>
              <a:t>27</a:t>
            </a:fld>
            <a:endParaRPr lang="fr-FR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Confidential / Restricted / Public</a:t>
            </a:r>
          </a:p>
          <a:p>
            <a:r>
              <a:rPr lang="en-US"/>
              <a:t>Presentation or part title</a:t>
            </a:r>
            <a:endParaRPr lang="fr-FR"/>
          </a:p>
        </p:txBody>
      </p:sp>
      <p:sp>
        <p:nvSpPr>
          <p:cNvPr id="6" name="Symbol zastępczy daty 5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07BDD68-A009-394B-BC3C-DB026E3EA017}" type="datetime1">
              <a:rPr lang="fr-FR" smtClean="0"/>
              <a:pPr/>
              <a:t>13/03/2019</a:t>
            </a:fld>
            <a:endParaRPr lang="fr-FR"/>
          </a:p>
        </p:txBody>
      </p:sp>
      <p:sp>
        <p:nvSpPr>
          <p:cNvPr id="3" name="pole tekstowe 2">
            <a:extLst>
              <a:ext uri="{FF2B5EF4-FFF2-40B4-BE49-F238E27FC236}">
                <a16:creationId xmlns:a16="http://schemas.microsoft.com/office/drawing/2014/main" id="{CFD6C4D4-13D1-B249-8896-B1CDC7180BC0}"/>
              </a:ext>
            </a:extLst>
          </p:cNvPr>
          <p:cNvSpPr txBox="1"/>
          <p:nvPr/>
        </p:nvSpPr>
        <p:spPr>
          <a:xfrm>
            <a:off x="980903" y="897778"/>
            <a:ext cx="792498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de-CH" sz="2000"/>
              <a:t>Run </a:t>
            </a:r>
            <a:r>
              <a:rPr lang="de-CH" sz="2000" err="1"/>
              <a:t>new</a:t>
            </a:r>
            <a:r>
              <a:rPr lang="de-CH" sz="2000"/>
              <a:t> </a:t>
            </a:r>
            <a:r>
              <a:rPr lang="de-CH" sz="2000" err="1"/>
              <a:t>container</a:t>
            </a:r>
            <a:r>
              <a:rPr lang="de-CH" sz="2000"/>
              <a:t> </a:t>
            </a:r>
            <a:r>
              <a:rPr lang="de-CH" sz="2000" err="1"/>
              <a:t>and</a:t>
            </a:r>
            <a:r>
              <a:rPr lang="de-CH" sz="2000"/>
              <a:t> </a:t>
            </a:r>
            <a:r>
              <a:rPr lang="de-CH" sz="2000" err="1"/>
              <a:t>attach</a:t>
            </a:r>
            <a:r>
              <a:rPr lang="de-CH" sz="2000"/>
              <a:t> </a:t>
            </a:r>
            <a:r>
              <a:rPr lang="de-CH" sz="2000" err="1"/>
              <a:t>to</a:t>
            </a:r>
            <a:r>
              <a:rPr lang="de-CH" sz="2000"/>
              <a:t> terminal: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de-CH" sz="2000" err="1">
                <a:latin typeface="Courier New" panose="02070309020205020404" pitchFamily="49" charset="0"/>
                <a:cs typeface="Courier New" panose="02070309020205020404" pitchFamily="49" charset="0"/>
              </a:rPr>
              <a:t>docker</a:t>
            </a:r>
            <a:r>
              <a:rPr lang="de-CH" sz="20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2000" err="1">
                <a:latin typeface="Courier New" panose="02070309020205020404" pitchFamily="49" charset="0"/>
                <a:cs typeface="Courier New" panose="02070309020205020404" pitchFamily="49" charset="0"/>
              </a:rPr>
              <a:t>run</a:t>
            </a:r>
            <a:r>
              <a:rPr lang="de-CH" sz="2000">
                <a:latin typeface="Courier New" panose="02070309020205020404" pitchFamily="49" charset="0"/>
                <a:cs typeface="Courier New" panose="02070309020205020404" pitchFamily="49" charset="0"/>
              </a:rPr>
              <a:t> –</a:t>
            </a:r>
            <a:r>
              <a:rPr lang="de-CH" sz="2000" err="1">
                <a:latin typeface="Courier New" panose="02070309020205020404" pitchFamily="49" charset="0"/>
                <a:cs typeface="Courier New" panose="02070309020205020404" pitchFamily="49" charset="0"/>
              </a:rPr>
              <a:t>it</a:t>
            </a:r>
            <a:r>
              <a:rPr lang="de-CH" sz="2000">
                <a:latin typeface="Courier New" panose="02070309020205020404" pitchFamily="49" charset="0"/>
                <a:cs typeface="Courier New" panose="02070309020205020404" pitchFamily="49" charset="0"/>
              </a:rPr>
              <a:t> ubuntu:18.04 /bin/</a:t>
            </a:r>
            <a:r>
              <a:rPr lang="de-CH" sz="2000" err="1">
                <a:latin typeface="Courier New" panose="02070309020205020404" pitchFamily="49" charset="0"/>
                <a:cs typeface="Courier New" panose="02070309020205020404" pitchFamily="49" charset="0"/>
              </a:rPr>
              <a:t>bash</a:t>
            </a:r>
            <a:endParaRPr lang="de-CH" sz="20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de-CH" sz="2000" err="1">
                <a:cs typeface="Courier New" panose="02070309020205020404" pitchFamily="49" charset="0"/>
              </a:rPr>
              <a:t>Make</a:t>
            </a:r>
            <a:r>
              <a:rPr lang="de-CH" sz="2000">
                <a:cs typeface="Courier New" panose="02070309020205020404" pitchFamily="49" charset="0"/>
              </a:rPr>
              <a:t> </a:t>
            </a:r>
            <a:r>
              <a:rPr lang="de-CH" sz="2000" err="1">
                <a:cs typeface="Courier New" panose="02070309020205020404" pitchFamily="49" charset="0"/>
              </a:rPr>
              <a:t>some</a:t>
            </a:r>
            <a:r>
              <a:rPr lang="de-CH" sz="2000">
                <a:cs typeface="Courier New" panose="02070309020205020404" pitchFamily="49" charset="0"/>
              </a:rPr>
              <a:t> </a:t>
            </a:r>
            <a:r>
              <a:rPr lang="de-CH" sz="2000" err="1">
                <a:cs typeface="Courier New" panose="02070309020205020404" pitchFamily="49" charset="0"/>
              </a:rPr>
              <a:t>modifications</a:t>
            </a:r>
            <a:r>
              <a:rPr lang="de-CH" sz="2000">
                <a:cs typeface="Courier New" panose="02070309020205020404" pitchFamily="49" charset="0"/>
              </a:rPr>
              <a:t>: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de-CH" sz="2000" err="1">
                <a:latin typeface="Courier New" panose="02070309020205020404" pitchFamily="49" charset="0"/>
                <a:cs typeface="Courier New" panose="02070309020205020404" pitchFamily="49" charset="0"/>
              </a:rPr>
              <a:t>apt-get</a:t>
            </a:r>
            <a:r>
              <a:rPr lang="de-CH" sz="2000">
                <a:latin typeface="Courier New" panose="02070309020205020404" pitchFamily="49" charset="0"/>
                <a:cs typeface="Courier New" panose="02070309020205020404" pitchFamily="49" charset="0"/>
              </a:rPr>
              <a:t> update &amp;&amp; </a:t>
            </a:r>
            <a:r>
              <a:rPr lang="de-CH" sz="2000" err="1">
                <a:latin typeface="Courier New" panose="02070309020205020404" pitchFamily="49" charset="0"/>
                <a:cs typeface="Courier New" panose="02070309020205020404" pitchFamily="49" charset="0"/>
              </a:rPr>
              <a:t>apt-get</a:t>
            </a:r>
            <a:r>
              <a:rPr lang="de-CH" sz="2000">
                <a:latin typeface="Courier New" panose="02070309020205020404" pitchFamily="49" charset="0"/>
                <a:cs typeface="Courier New" panose="02070309020205020404" pitchFamily="49" charset="0"/>
              </a:rPr>
              <a:t> upgrade &amp;&amp; </a:t>
            </a:r>
            <a:r>
              <a:rPr lang="de-CH" sz="2000" err="1">
                <a:latin typeface="Courier New" panose="02070309020205020404" pitchFamily="49" charset="0"/>
                <a:cs typeface="Courier New" panose="02070309020205020404" pitchFamily="49" charset="0"/>
              </a:rPr>
              <a:t>apt-get</a:t>
            </a:r>
            <a:r>
              <a:rPr lang="de-CH" sz="20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2000" err="1">
                <a:latin typeface="Courier New" panose="02070309020205020404" pitchFamily="49" charset="0"/>
                <a:cs typeface="Courier New" panose="02070309020205020404" pitchFamily="49" charset="0"/>
              </a:rPr>
              <a:t>install</a:t>
            </a:r>
            <a:r>
              <a:rPr lang="de-CH" sz="20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2000" err="1">
                <a:latin typeface="Courier New" panose="02070309020205020404" pitchFamily="49" charset="0"/>
                <a:cs typeface="Courier New" panose="02070309020205020404" pitchFamily="49" charset="0"/>
              </a:rPr>
              <a:t>vim</a:t>
            </a:r>
            <a:endParaRPr lang="de-CH" sz="20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742950" lvl="1" indent="-285750">
              <a:buFont typeface="Wingdings" pitchFamily="2" charset="2"/>
              <a:buChar char="§"/>
            </a:pPr>
            <a:r>
              <a:rPr lang="de-CH" sz="2000" err="1">
                <a:latin typeface="Courier New" panose="02070309020205020404" pitchFamily="49" charset="0"/>
                <a:cs typeface="Courier New" panose="02070309020205020404" pitchFamily="49" charset="0"/>
              </a:rPr>
              <a:t>vim</a:t>
            </a:r>
            <a:r>
              <a:rPr lang="de-CH" sz="2000">
                <a:latin typeface="Courier New" panose="02070309020205020404" pitchFamily="49" charset="0"/>
                <a:cs typeface="Courier New" panose="02070309020205020404" pitchFamily="49" charset="0"/>
              </a:rPr>
              <a:t> /</a:t>
            </a:r>
            <a:r>
              <a:rPr lang="de-CH" sz="2000" err="1">
                <a:latin typeface="Courier New" panose="02070309020205020404" pitchFamily="49" charset="0"/>
                <a:cs typeface="Courier New" panose="02070309020205020404" pitchFamily="49" charset="0"/>
              </a:rPr>
              <a:t>say-hello.sh</a:t>
            </a:r>
            <a:endParaRPr lang="de-CH" sz="20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while [[ true ]]; do</a:t>
            </a:r>
          </a:p>
          <a:p>
            <a:pPr lvl="2"/>
            <a:r>
              <a:rPr 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  echo ”Hello `date`”</a:t>
            </a:r>
          </a:p>
          <a:p>
            <a:pPr lvl="2"/>
            <a:r>
              <a:rPr 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  sleep 1</a:t>
            </a:r>
          </a:p>
          <a:p>
            <a:pPr lvl="2"/>
            <a:r>
              <a:rPr 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done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US" sz="2000" err="1">
                <a:latin typeface="Courier New" panose="02070309020205020404" pitchFamily="49" charset="0"/>
                <a:cs typeface="Courier New" panose="02070309020205020404" pitchFamily="49" charset="0"/>
              </a:rPr>
              <a:t>chmod</a:t>
            </a:r>
            <a:r>
              <a:rPr 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 +x </a:t>
            </a:r>
            <a:r>
              <a:rPr lang="de-CH" sz="200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de-CH" sz="2000" err="1">
                <a:latin typeface="Courier New" panose="02070309020205020404" pitchFamily="49" charset="0"/>
                <a:cs typeface="Courier New" panose="02070309020205020404" pitchFamily="49" charset="0"/>
              </a:rPr>
              <a:t>say-hello.sh</a:t>
            </a:r>
            <a:endParaRPr lang="de-CH" sz="200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61503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/>
              <a:t>Run Container</a:t>
            </a:r>
            <a:endParaRPr lang="en-US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1F5D2D7-BF93-6348-8488-F08B04519FA8}" type="slidenum">
              <a:rPr lang="fr-FR" smtClean="0"/>
              <a:pPr/>
              <a:t>28</a:t>
            </a:fld>
            <a:endParaRPr lang="fr-FR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Confidential / Restricted / Public</a:t>
            </a:r>
          </a:p>
          <a:p>
            <a:r>
              <a:rPr lang="en-US"/>
              <a:t>Presentation or part title</a:t>
            </a:r>
            <a:endParaRPr lang="fr-FR"/>
          </a:p>
        </p:txBody>
      </p:sp>
      <p:sp>
        <p:nvSpPr>
          <p:cNvPr id="6" name="Symbol zastępczy daty 5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07BDD68-A009-394B-BC3C-DB026E3EA017}" type="datetime1">
              <a:rPr lang="fr-FR" smtClean="0"/>
              <a:pPr/>
              <a:t>13/03/2019</a:t>
            </a:fld>
            <a:endParaRPr lang="fr-FR"/>
          </a:p>
        </p:txBody>
      </p:sp>
      <p:sp>
        <p:nvSpPr>
          <p:cNvPr id="3" name="pole tekstowe 2">
            <a:extLst>
              <a:ext uri="{FF2B5EF4-FFF2-40B4-BE49-F238E27FC236}">
                <a16:creationId xmlns:a16="http://schemas.microsoft.com/office/drawing/2014/main" id="{CFD6C4D4-13D1-B249-8896-B1CDC7180BC0}"/>
              </a:ext>
            </a:extLst>
          </p:cNvPr>
          <p:cNvSpPr txBox="1"/>
          <p:nvPr/>
        </p:nvSpPr>
        <p:spPr>
          <a:xfrm>
            <a:off x="1072343" y="989215"/>
            <a:ext cx="7689273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2000">
                <a:cs typeface="Courier New" panose="02070309020205020404" pitchFamily="49" charset="0"/>
              </a:rPr>
              <a:t>Create new image: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docker commit &lt;</a:t>
            </a:r>
            <a:r>
              <a:rPr lang="en-US" sz="2000" err="1">
                <a:latin typeface="Courier New" panose="02070309020205020404" pitchFamily="49" charset="0"/>
                <a:cs typeface="Courier New" panose="02070309020205020404" pitchFamily="49" charset="0"/>
              </a:rPr>
              <a:t>container_id</a:t>
            </a:r>
            <a:r>
              <a:rPr 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&gt; &lt;</a:t>
            </a:r>
            <a:r>
              <a:rPr lang="en-US" sz="2000" err="1">
                <a:latin typeface="Courier New" panose="02070309020205020404" pitchFamily="49" charset="0"/>
                <a:cs typeface="Courier New" panose="02070309020205020404" pitchFamily="49" charset="0"/>
              </a:rPr>
              <a:t>new_image_name</a:t>
            </a:r>
            <a:r>
              <a:rPr 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de-CH" sz="2000"/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lang="de-CH" sz="2000"/>
              <a:t>Run </a:t>
            </a:r>
            <a:r>
              <a:rPr lang="de-CH" sz="2000" err="1"/>
              <a:t>new</a:t>
            </a:r>
            <a:r>
              <a:rPr lang="de-CH" sz="2000"/>
              <a:t> </a:t>
            </a:r>
            <a:r>
              <a:rPr lang="de-CH" sz="2000" err="1"/>
              <a:t>container</a:t>
            </a:r>
            <a:r>
              <a:rPr lang="de-CH" sz="2000"/>
              <a:t> </a:t>
            </a:r>
            <a:r>
              <a:rPr lang="de-CH" sz="2000" err="1"/>
              <a:t>as</a:t>
            </a:r>
            <a:r>
              <a:rPr lang="de-CH" sz="2000"/>
              <a:t> </a:t>
            </a:r>
            <a:r>
              <a:rPr lang="de-CH" sz="2000" err="1"/>
              <a:t>deamon</a:t>
            </a:r>
            <a:r>
              <a:rPr lang="de-CH" sz="2000"/>
              <a:t>: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de-CH" sz="2000" err="1">
                <a:latin typeface="Courier New" panose="02070309020205020404" pitchFamily="49" charset="0"/>
                <a:cs typeface="Courier New" panose="02070309020205020404" pitchFamily="49" charset="0"/>
              </a:rPr>
              <a:t>docker</a:t>
            </a:r>
            <a:r>
              <a:rPr lang="de-CH" sz="20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2000" err="1">
                <a:latin typeface="Courier New" panose="02070309020205020404" pitchFamily="49" charset="0"/>
                <a:cs typeface="Courier New" panose="02070309020205020404" pitchFamily="49" charset="0"/>
              </a:rPr>
              <a:t>run</a:t>
            </a:r>
            <a:r>
              <a:rPr lang="de-CH" sz="2000">
                <a:latin typeface="Courier New" panose="02070309020205020404" pitchFamily="49" charset="0"/>
                <a:cs typeface="Courier New" panose="02070309020205020404" pitchFamily="49" charset="0"/>
              </a:rPr>
              <a:t> –d [</a:t>
            </a:r>
            <a:r>
              <a:rPr lang="de-CH" sz="2000" err="1">
                <a:latin typeface="Courier New" panose="02070309020205020404" pitchFamily="49" charset="0"/>
                <a:cs typeface="Courier New" panose="02070309020205020404" pitchFamily="49" charset="0"/>
              </a:rPr>
              <a:t>image</a:t>
            </a:r>
            <a:r>
              <a:rPr lang="de-CH" sz="2000">
                <a:latin typeface="Courier New" panose="02070309020205020404" pitchFamily="49" charset="0"/>
                <a:cs typeface="Courier New" panose="02070309020205020404" pitchFamily="49" charset="0"/>
              </a:rPr>
              <a:t>] /bin/</a:t>
            </a:r>
            <a:r>
              <a:rPr lang="de-CH" sz="2000" err="1">
                <a:latin typeface="Courier New" panose="02070309020205020404" pitchFamily="49" charset="0"/>
                <a:cs typeface="Courier New" panose="02070309020205020404" pitchFamily="49" charset="0"/>
              </a:rPr>
              <a:t>bash</a:t>
            </a:r>
            <a:r>
              <a:rPr lang="de-CH" sz="2000">
                <a:latin typeface="Courier New" panose="02070309020205020404" pitchFamily="49" charset="0"/>
                <a:cs typeface="Courier New" panose="02070309020205020404" pitchFamily="49" charset="0"/>
              </a:rPr>
              <a:t> /</a:t>
            </a:r>
            <a:r>
              <a:rPr lang="de-CH" sz="2000" err="1">
                <a:latin typeface="Courier New" panose="02070309020205020404" pitchFamily="49" charset="0"/>
                <a:cs typeface="Courier New" panose="02070309020205020404" pitchFamily="49" charset="0"/>
              </a:rPr>
              <a:t>say-hello.sh</a:t>
            </a:r>
            <a:endParaRPr lang="de-CH" sz="20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lang="de-CH" sz="2000">
                <a:cs typeface="Courier New" panose="02070309020205020404" pitchFamily="49" charset="0"/>
              </a:rPr>
              <a:t>Check </a:t>
            </a:r>
            <a:r>
              <a:rPr lang="de-CH" sz="2000" err="1">
                <a:cs typeface="Courier New" panose="02070309020205020404" pitchFamily="49" charset="0"/>
              </a:rPr>
              <a:t>container</a:t>
            </a:r>
            <a:r>
              <a:rPr lang="de-CH" sz="2000">
                <a:cs typeface="Courier New" panose="02070309020205020404" pitchFamily="49" charset="0"/>
              </a:rPr>
              <a:t> </a:t>
            </a:r>
            <a:r>
              <a:rPr lang="de-CH" sz="2000" err="1">
                <a:cs typeface="Courier New" panose="02070309020205020404" pitchFamily="49" charset="0"/>
              </a:rPr>
              <a:t>logs</a:t>
            </a:r>
            <a:r>
              <a:rPr lang="de-CH" sz="2000">
                <a:cs typeface="Courier New" panose="02070309020205020404" pitchFamily="49" charset="0"/>
              </a:rPr>
              <a:t>: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de-CH" sz="2000" err="1">
                <a:latin typeface="Courier New" panose="02070309020205020404" pitchFamily="49" charset="0"/>
                <a:cs typeface="Courier New" panose="02070309020205020404" pitchFamily="49" charset="0"/>
              </a:rPr>
              <a:t>docker</a:t>
            </a:r>
            <a:r>
              <a:rPr lang="de-CH" sz="20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2000" err="1">
                <a:latin typeface="Courier New" panose="02070309020205020404" pitchFamily="49" charset="0"/>
                <a:cs typeface="Courier New" panose="02070309020205020404" pitchFamily="49" charset="0"/>
              </a:rPr>
              <a:t>logs</a:t>
            </a:r>
            <a:r>
              <a:rPr lang="de-CH" sz="2000">
                <a:latin typeface="Courier New" panose="02070309020205020404" pitchFamily="49" charset="0"/>
                <a:cs typeface="Courier New" panose="02070309020205020404" pitchFamily="49" charset="0"/>
              </a:rPr>
              <a:t> [-f] &lt;</a:t>
            </a:r>
            <a:r>
              <a:rPr lang="de-CH" sz="2000" err="1">
                <a:latin typeface="Courier New" panose="02070309020205020404" pitchFamily="49" charset="0"/>
                <a:cs typeface="Courier New" panose="02070309020205020404" pitchFamily="49" charset="0"/>
              </a:rPr>
              <a:t>container_id</a:t>
            </a:r>
            <a:r>
              <a:rPr lang="de-CH" sz="200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pl-PL" sz="200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54224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/>
              <a:t>Mount </a:t>
            </a:r>
            <a:r>
              <a:rPr lang="pl-PL" err="1"/>
              <a:t>Volumes</a:t>
            </a:r>
            <a:endParaRPr lang="en-US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1F5D2D7-BF93-6348-8488-F08B04519FA8}" type="slidenum">
              <a:rPr lang="fr-FR" smtClean="0"/>
              <a:pPr/>
              <a:t>29</a:t>
            </a:fld>
            <a:endParaRPr lang="fr-FR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Confidential / Restricted / Public</a:t>
            </a:r>
          </a:p>
          <a:p>
            <a:r>
              <a:rPr lang="en-US"/>
              <a:t>Presentation or part title</a:t>
            </a:r>
            <a:endParaRPr lang="fr-FR"/>
          </a:p>
        </p:txBody>
      </p:sp>
      <p:sp>
        <p:nvSpPr>
          <p:cNvPr id="6" name="Symbol zastępczy daty 5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07BDD68-A009-394B-BC3C-DB026E3EA017}" type="datetime1">
              <a:rPr lang="fr-FR" smtClean="0"/>
              <a:pPr/>
              <a:t>13/03/2019</a:t>
            </a:fld>
            <a:endParaRPr lang="fr-FR"/>
          </a:p>
        </p:txBody>
      </p:sp>
      <p:sp>
        <p:nvSpPr>
          <p:cNvPr id="3" name="pole tekstowe 2">
            <a:extLst>
              <a:ext uri="{FF2B5EF4-FFF2-40B4-BE49-F238E27FC236}">
                <a16:creationId xmlns:a16="http://schemas.microsoft.com/office/drawing/2014/main" id="{CFD6C4D4-13D1-B249-8896-B1CDC7180BC0}"/>
              </a:ext>
            </a:extLst>
          </p:cNvPr>
          <p:cNvSpPr txBox="1"/>
          <p:nvPr/>
        </p:nvSpPr>
        <p:spPr>
          <a:xfrm>
            <a:off x="1072343" y="989215"/>
            <a:ext cx="7689273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pl-PL" sz="2000" err="1"/>
              <a:t>Create</a:t>
            </a:r>
            <a:r>
              <a:rPr lang="pl-PL" sz="2000"/>
              <a:t> </a:t>
            </a:r>
            <a:r>
              <a:rPr lang="pl-PL" sz="2000" err="1"/>
              <a:t>new</a:t>
            </a:r>
            <a:r>
              <a:rPr lang="pl-PL" sz="2000"/>
              <a:t> </a:t>
            </a:r>
            <a:r>
              <a:rPr lang="pl-PL" sz="2000" err="1"/>
              <a:t>local</a:t>
            </a:r>
            <a:r>
              <a:rPr lang="pl-PL" sz="2000"/>
              <a:t> </a:t>
            </a:r>
            <a:r>
              <a:rPr lang="pl-PL" sz="2000" err="1"/>
              <a:t>script</a:t>
            </a:r>
            <a:r>
              <a:rPr lang="pl-PL" sz="2000"/>
              <a:t>: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pl-PL" err="1">
                <a:latin typeface="Courier New" panose="02070309020205020404" pitchFamily="49" charset="0"/>
                <a:cs typeface="Courier New" panose="02070309020205020404" pitchFamily="49" charset="0"/>
              </a:rPr>
              <a:t>vim</a:t>
            </a:r>
            <a:r>
              <a:rPr lang="pl-PL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err="1">
                <a:latin typeface="Courier New" panose="02070309020205020404" pitchFamily="49" charset="0"/>
                <a:cs typeface="Courier New" panose="02070309020205020404" pitchFamily="49" charset="0"/>
              </a:rPr>
              <a:t>print-hello.sh</a:t>
            </a:r>
            <a:endParaRPr lang="pl-PL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while [[ true ]]; do</a:t>
            </a:r>
          </a:p>
          <a:p>
            <a:pPr lvl="2"/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  echo ”Hello `date`” &gt;&gt; /</a:t>
            </a:r>
            <a:r>
              <a:rPr lang="en-US" err="1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/log/</a:t>
            </a:r>
            <a:r>
              <a:rPr lang="en-US" err="1">
                <a:latin typeface="Courier New" panose="02070309020205020404" pitchFamily="49" charset="0"/>
                <a:cs typeface="Courier New" panose="02070309020205020404" pitchFamily="49" charset="0"/>
              </a:rPr>
              <a:t>hello.log</a:t>
            </a:r>
            <a:endParaRPr lang="en-US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  sleep 1</a:t>
            </a:r>
          </a:p>
          <a:p>
            <a:pPr lvl="2"/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done</a:t>
            </a:r>
          </a:p>
          <a:p>
            <a:pPr lvl="2"/>
            <a:r>
              <a:rPr lang="en-US" err="1">
                <a:latin typeface="Courier New" panose="02070309020205020404" pitchFamily="49" charset="0"/>
                <a:cs typeface="Courier New" panose="02070309020205020404" pitchFamily="49" charset="0"/>
              </a:rPr>
              <a:t>chmod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 +x </a:t>
            </a:r>
            <a:r>
              <a:rPr lang="pl-PL" err="1">
                <a:latin typeface="Courier New" panose="02070309020205020404" pitchFamily="49" charset="0"/>
                <a:cs typeface="Courier New" panose="02070309020205020404" pitchFamily="49" charset="0"/>
              </a:rPr>
              <a:t>print-hello.sh</a:t>
            </a:r>
            <a:endParaRPr lang="en-US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2000">
                <a:cs typeface="Courier New" panose="02070309020205020404" pitchFamily="49" charset="0"/>
              </a:rPr>
              <a:t>Run new container as daemon: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docker run –d –v ${PWD}/</a:t>
            </a:r>
            <a:r>
              <a:rPr lang="pl-PL" err="1">
                <a:latin typeface="Courier New" panose="02070309020205020404" pitchFamily="49" charset="0"/>
                <a:cs typeface="Courier New" panose="02070309020205020404" pitchFamily="49" charset="0"/>
              </a:rPr>
              <a:t>print-hello.sh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:/</a:t>
            </a:r>
            <a:r>
              <a:rPr lang="pl-PL" err="1">
                <a:latin typeface="Courier New" panose="02070309020205020404" pitchFamily="49" charset="0"/>
                <a:cs typeface="Courier New" panose="02070309020205020404" pitchFamily="49" charset="0"/>
              </a:rPr>
              <a:t>print-hello.sh</a:t>
            </a:r>
            <a:r>
              <a:rPr lang="pl-PL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[image] /bin/bash /</a:t>
            </a:r>
            <a:r>
              <a:rPr lang="pl-PL" err="1">
                <a:latin typeface="Courier New" panose="02070309020205020404" pitchFamily="49" charset="0"/>
                <a:cs typeface="Courier New" panose="02070309020205020404" pitchFamily="49" charset="0"/>
              </a:rPr>
              <a:t>print-hello.sh</a:t>
            </a:r>
            <a:r>
              <a:rPr lang="pl-PL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lang="pl-PL" sz="2000" err="1">
                <a:cs typeface="Courier New" panose="02070309020205020404" pitchFamily="49" charset="0"/>
              </a:rPr>
              <a:t>Check</a:t>
            </a:r>
            <a:r>
              <a:rPr lang="pl-PL" sz="2000">
                <a:cs typeface="Courier New" panose="02070309020205020404" pitchFamily="49" charset="0"/>
              </a:rPr>
              <a:t> </a:t>
            </a:r>
            <a:r>
              <a:rPr lang="pl-PL" sz="2000" err="1">
                <a:cs typeface="Courier New" panose="02070309020205020404" pitchFamily="49" charset="0"/>
              </a:rPr>
              <a:t>container</a:t>
            </a:r>
            <a:r>
              <a:rPr lang="pl-PL" sz="2000">
                <a:cs typeface="Courier New" panose="02070309020205020404" pitchFamily="49" charset="0"/>
              </a:rPr>
              <a:t> </a:t>
            </a:r>
            <a:r>
              <a:rPr lang="pl-PL" sz="2000" err="1">
                <a:cs typeface="Courier New" panose="02070309020205020404" pitchFamily="49" charset="0"/>
              </a:rPr>
              <a:t>logs</a:t>
            </a:r>
            <a:r>
              <a:rPr lang="pl-PL" sz="2000">
                <a:cs typeface="Courier New" panose="02070309020205020404" pitchFamily="49" charset="0"/>
              </a:rPr>
              <a:t>: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de-CH" err="1">
                <a:latin typeface="Courier New" panose="02070309020205020404" pitchFamily="49" charset="0"/>
                <a:cs typeface="Courier New" panose="02070309020205020404" pitchFamily="49" charset="0"/>
              </a:rPr>
              <a:t>docker</a:t>
            </a:r>
            <a:r>
              <a:rPr lang="de-CH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err="1">
                <a:latin typeface="Courier New" panose="02070309020205020404" pitchFamily="49" charset="0"/>
                <a:cs typeface="Courier New" panose="02070309020205020404" pitchFamily="49" charset="0"/>
              </a:rPr>
              <a:t>logs</a:t>
            </a:r>
            <a:r>
              <a:rPr lang="de-CH">
                <a:latin typeface="Courier New" panose="02070309020205020404" pitchFamily="49" charset="0"/>
                <a:cs typeface="Courier New" panose="02070309020205020404" pitchFamily="49" charset="0"/>
              </a:rPr>
              <a:t> [-f] &lt;</a:t>
            </a:r>
            <a:r>
              <a:rPr lang="de-CH" err="1">
                <a:latin typeface="Courier New" panose="02070309020205020404" pitchFamily="49" charset="0"/>
                <a:cs typeface="Courier New" panose="02070309020205020404" pitchFamily="49" charset="0"/>
              </a:rPr>
              <a:t>container_id</a:t>
            </a:r>
            <a:r>
              <a:rPr lang="de-CH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pl-PL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02795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err="1"/>
              <a:t>What</a:t>
            </a:r>
            <a:r>
              <a:rPr lang="de-CH"/>
              <a:t> </a:t>
            </a:r>
            <a:r>
              <a:rPr lang="de-CH" err="1"/>
              <a:t>is</a:t>
            </a:r>
            <a:r>
              <a:rPr lang="de-CH"/>
              <a:t> Docker?</a:t>
            </a:r>
            <a:endParaRPr lang="en-US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1F5D2D7-BF93-6348-8488-F08B04519FA8}" type="slidenum">
              <a:rPr lang="fr-FR" smtClean="0"/>
              <a:pPr/>
              <a:t>3</a:t>
            </a:fld>
            <a:endParaRPr lang="fr-FR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Confidential / Restricted / Public</a:t>
            </a:r>
          </a:p>
          <a:p>
            <a:r>
              <a:rPr lang="en-US"/>
              <a:t>Presentation or part title</a:t>
            </a:r>
            <a:endParaRPr lang="fr-FR"/>
          </a:p>
        </p:txBody>
      </p:sp>
      <p:sp>
        <p:nvSpPr>
          <p:cNvPr id="6" name="Symbol zastępczy daty 5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07BDD68-A009-394B-BC3C-DB026E3EA017}" type="datetime1">
              <a:rPr lang="fr-FR" smtClean="0"/>
              <a:pPr/>
              <a:t>13/03/2019</a:t>
            </a:fld>
            <a:endParaRPr lang="fr-FR"/>
          </a:p>
        </p:txBody>
      </p:sp>
      <p:sp>
        <p:nvSpPr>
          <p:cNvPr id="3" name="pole tekstowe 2">
            <a:extLst>
              <a:ext uri="{FF2B5EF4-FFF2-40B4-BE49-F238E27FC236}">
                <a16:creationId xmlns:a16="http://schemas.microsoft.com/office/drawing/2014/main" id="{CFD6C4D4-13D1-B249-8896-B1CDC7180BC0}"/>
              </a:ext>
            </a:extLst>
          </p:cNvPr>
          <p:cNvSpPr txBox="1"/>
          <p:nvPr/>
        </p:nvSpPr>
        <p:spPr>
          <a:xfrm>
            <a:off x="1072343" y="989215"/>
            <a:ext cx="7689273" cy="2277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l-PL" sz="2800" b="1"/>
          </a:p>
          <a:p>
            <a:r>
              <a:rPr lang="pl-PL" sz="2800" b="1"/>
              <a:t>Docker</a:t>
            </a:r>
            <a:r>
              <a:rPr lang="pl-PL" sz="2800"/>
              <a:t> </a:t>
            </a:r>
            <a:r>
              <a:rPr lang="pl-PL" sz="2800" err="1"/>
              <a:t>is</a:t>
            </a:r>
            <a:r>
              <a:rPr lang="pl-PL" sz="2800"/>
              <a:t> a </a:t>
            </a:r>
            <a:r>
              <a:rPr lang="pl-PL" sz="2800" err="1"/>
              <a:t>computer</a:t>
            </a:r>
            <a:r>
              <a:rPr lang="pl-PL" sz="2800"/>
              <a:t> program </a:t>
            </a:r>
            <a:r>
              <a:rPr lang="pl-PL" sz="2800" err="1"/>
              <a:t>that</a:t>
            </a:r>
            <a:r>
              <a:rPr lang="pl-PL" sz="2800"/>
              <a:t> </a:t>
            </a:r>
            <a:r>
              <a:rPr lang="pl-PL" sz="2800" err="1"/>
              <a:t>performs</a:t>
            </a:r>
            <a:r>
              <a:rPr lang="pl-PL" sz="2800"/>
              <a:t> </a:t>
            </a:r>
            <a:r>
              <a:rPr lang="pl-PL" sz="2800" err="1"/>
              <a:t>operating</a:t>
            </a:r>
            <a:r>
              <a:rPr lang="pl-PL" sz="2800"/>
              <a:t>-system-</a:t>
            </a:r>
            <a:r>
              <a:rPr lang="pl-PL" sz="2800" err="1"/>
              <a:t>level</a:t>
            </a:r>
            <a:r>
              <a:rPr lang="pl-PL" sz="2800"/>
              <a:t> </a:t>
            </a:r>
            <a:r>
              <a:rPr lang="pl-PL" sz="2800" err="1"/>
              <a:t>virtualization</a:t>
            </a:r>
            <a:r>
              <a:rPr lang="pl-PL" sz="2800"/>
              <a:t>, </a:t>
            </a:r>
            <a:r>
              <a:rPr lang="pl-PL" sz="2800" err="1"/>
              <a:t>also</a:t>
            </a:r>
            <a:r>
              <a:rPr lang="pl-PL" sz="2800"/>
              <a:t> </a:t>
            </a:r>
            <a:r>
              <a:rPr lang="pl-PL" sz="2800" err="1"/>
              <a:t>known</a:t>
            </a:r>
            <a:r>
              <a:rPr lang="pl-PL" sz="2800"/>
              <a:t> as "</a:t>
            </a:r>
            <a:r>
              <a:rPr lang="pl-PL" sz="2800" err="1"/>
              <a:t>containerization</a:t>
            </a:r>
            <a:r>
              <a:rPr lang="pl-PL" sz="2800"/>
              <a:t>".</a:t>
            </a:r>
          </a:p>
          <a:p>
            <a:endParaRPr lang="pl-PL"/>
          </a:p>
          <a:p>
            <a:pPr algn="r"/>
            <a:r>
              <a:rPr lang="de-CH" sz="1200"/>
              <a:t>[Source: </a:t>
            </a:r>
            <a:r>
              <a:rPr lang="de-CH" sz="1200" err="1"/>
              <a:t>en.wikipedia.org</a:t>
            </a:r>
            <a:r>
              <a:rPr lang="de-CH" sz="1200"/>
              <a:t>]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41328249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err="1"/>
              <a:t>Publish</a:t>
            </a:r>
            <a:r>
              <a:rPr lang="de-CH"/>
              <a:t> Port</a:t>
            </a:r>
            <a:endParaRPr lang="en-US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1F5D2D7-BF93-6348-8488-F08B04519FA8}" type="slidenum">
              <a:rPr lang="fr-FR" smtClean="0"/>
              <a:pPr/>
              <a:t>30</a:t>
            </a:fld>
            <a:endParaRPr lang="fr-FR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Confidential / Restricted / Public</a:t>
            </a:r>
          </a:p>
          <a:p>
            <a:r>
              <a:rPr lang="en-US"/>
              <a:t>Presentation or part title</a:t>
            </a:r>
            <a:endParaRPr lang="fr-FR"/>
          </a:p>
        </p:txBody>
      </p:sp>
      <p:sp>
        <p:nvSpPr>
          <p:cNvPr id="6" name="Symbol zastępczy daty 5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07BDD68-A009-394B-BC3C-DB026E3EA017}" type="datetime1">
              <a:rPr lang="fr-FR" smtClean="0"/>
              <a:pPr/>
              <a:t>13/03/2019</a:t>
            </a:fld>
            <a:endParaRPr lang="fr-FR"/>
          </a:p>
        </p:txBody>
      </p:sp>
      <p:sp>
        <p:nvSpPr>
          <p:cNvPr id="3" name="pole tekstowe 2">
            <a:extLst>
              <a:ext uri="{FF2B5EF4-FFF2-40B4-BE49-F238E27FC236}">
                <a16:creationId xmlns:a16="http://schemas.microsoft.com/office/drawing/2014/main" id="{CFD6C4D4-13D1-B249-8896-B1CDC7180BC0}"/>
              </a:ext>
            </a:extLst>
          </p:cNvPr>
          <p:cNvSpPr txBox="1"/>
          <p:nvPr/>
        </p:nvSpPr>
        <p:spPr>
          <a:xfrm>
            <a:off x="1072343" y="989215"/>
            <a:ext cx="7689273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§"/>
            </a:pPr>
            <a:r>
              <a:rPr lang="de-CH" sz="2000"/>
              <a:t>Sample </a:t>
            </a:r>
            <a:r>
              <a:rPr lang="de-CH" sz="2000" err="1"/>
              <a:t>application</a:t>
            </a:r>
            <a:r>
              <a:rPr lang="de-CH" sz="2000"/>
              <a:t> </a:t>
            </a:r>
            <a:r>
              <a:rPr lang="de-CH" sz="2000" err="1"/>
              <a:t>to</a:t>
            </a:r>
            <a:r>
              <a:rPr lang="de-CH" sz="2000"/>
              <a:t> s</a:t>
            </a:r>
            <a:r>
              <a:rPr lang="pl-PL" sz="2000" err="1"/>
              <a:t>how</a:t>
            </a:r>
            <a:r>
              <a:rPr lang="pl-PL" sz="2000"/>
              <a:t> </a:t>
            </a:r>
            <a:r>
              <a:rPr lang="pl-PL" sz="2000" err="1"/>
              <a:t>conatiner's</a:t>
            </a:r>
            <a:r>
              <a:rPr lang="pl-PL" sz="2000"/>
              <a:t> </a:t>
            </a:r>
            <a:r>
              <a:rPr lang="pl-PL" sz="2000" err="1"/>
              <a:t>hostname</a:t>
            </a:r>
            <a:r>
              <a:rPr lang="pl-PL" sz="2000"/>
              <a:t>: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pl-PL" sz="2000" err="1">
                <a:latin typeface="Courier New" panose="02070309020205020404" pitchFamily="49" charset="0"/>
                <a:cs typeface="Courier New" panose="02070309020205020404" pitchFamily="49" charset="0"/>
              </a:rPr>
              <a:t>docker</a:t>
            </a:r>
            <a:r>
              <a:rPr lang="pl-PL" sz="20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sz="2000" err="1">
                <a:latin typeface="Courier New" panose="02070309020205020404" pitchFamily="49" charset="0"/>
                <a:cs typeface="Courier New" panose="02070309020205020404" pitchFamily="49" charset="0"/>
              </a:rPr>
              <a:t>pull</a:t>
            </a:r>
            <a:r>
              <a:rPr lang="pl-PL" sz="20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sz="2000" err="1">
                <a:latin typeface="Courier New" panose="02070309020205020404" pitchFamily="49" charset="0"/>
                <a:cs typeface="Courier New" panose="02070309020205020404" pitchFamily="49" charset="0"/>
              </a:rPr>
              <a:t>stenote</a:t>
            </a:r>
            <a:r>
              <a:rPr lang="pl-PL" sz="200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pl-PL" sz="2000" err="1">
                <a:latin typeface="Courier New" panose="02070309020205020404" pitchFamily="49" charset="0"/>
                <a:cs typeface="Courier New" panose="02070309020205020404" pitchFamily="49" charset="0"/>
              </a:rPr>
              <a:t>nginx-hostname</a:t>
            </a:r>
            <a:endParaRPr lang="pl-PL" sz="20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lang="pl-PL" sz="2000">
                <a:cs typeface="Courier New" panose="02070309020205020404" pitchFamily="49" charset="0"/>
              </a:rPr>
              <a:t>Expose </a:t>
            </a:r>
            <a:r>
              <a:rPr lang="pl-PL" sz="2000" err="1">
                <a:cs typeface="Courier New" panose="02070309020205020404" pitchFamily="49" charset="0"/>
              </a:rPr>
              <a:t>application</a:t>
            </a:r>
            <a:r>
              <a:rPr lang="pl-PL" sz="2000">
                <a:cs typeface="Courier New" panose="02070309020205020404" pitchFamily="49" charset="0"/>
              </a:rPr>
              <a:t> on </a:t>
            </a:r>
            <a:r>
              <a:rPr lang="pl-PL" sz="2000" err="1">
                <a:cs typeface="Courier New" panose="02070309020205020404" pitchFamily="49" charset="0"/>
              </a:rPr>
              <a:t>default</a:t>
            </a:r>
            <a:r>
              <a:rPr lang="pl-PL" sz="2000">
                <a:cs typeface="Courier New" panose="02070309020205020404" pitchFamily="49" charset="0"/>
              </a:rPr>
              <a:t> host port: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pl-PL" sz="2000" err="1">
                <a:latin typeface="Courier New" panose="02070309020205020404" pitchFamily="49" charset="0"/>
                <a:cs typeface="Courier New" panose="02070309020205020404" pitchFamily="49" charset="0"/>
              </a:rPr>
              <a:t>docker</a:t>
            </a:r>
            <a:r>
              <a:rPr lang="pl-PL" sz="2000">
                <a:latin typeface="Courier New" panose="02070309020205020404" pitchFamily="49" charset="0"/>
                <a:cs typeface="Courier New" panose="02070309020205020404" pitchFamily="49" charset="0"/>
              </a:rPr>
              <a:t> run –d –p80:80 </a:t>
            </a:r>
            <a:r>
              <a:rPr lang="pl-PL" sz="2000" err="1">
                <a:latin typeface="Courier New" panose="02070309020205020404" pitchFamily="49" charset="0"/>
                <a:cs typeface="Courier New" panose="02070309020205020404" pitchFamily="49" charset="0"/>
              </a:rPr>
              <a:t>stenote</a:t>
            </a:r>
            <a:r>
              <a:rPr lang="pl-PL" sz="200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pl-PL" sz="2000" err="1">
                <a:latin typeface="Courier New" panose="02070309020205020404" pitchFamily="49" charset="0"/>
                <a:cs typeface="Courier New" panose="02070309020205020404" pitchFamily="49" charset="0"/>
              </a:rPr>
              <a:t>nginx-hostname</a:t>
            </a:r>
            <a:endParaRPr lang="pl-PL" sz="2000">
              <a:cs typeface="Courier New" panose="02070309020205020404" pitchFamily="49" charset="0"/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lang="pl-PL" sz="2000">
                <a:cs typeface="Courier New" panose="02070309020205020404" pitchFamily="49" charset="0"/>
              </a:rPr>
              <a:t>Expose </a:t>
            </a:r>
            <a:r>
              <a:rPr lang="pl-PL" sz="2000" err="1">
                <a:cs typeface="Courier New" panose="02070309020205020404" pitchFamily="49" charset="0"/>
              </a:rPr>
              <a:t>application</a:t>
            </a:r>
            <a:r>
              <a:rPr lang="pl-PL" sz="2000">
                <a:cs typeface="Courier New" panose="02070309020205020404" pitchFamily="49" charset="0"/>
              </a:rPr>
              <a:t> on </a:t>
            </a:r>
            <a:r>
              <a:rPr lang="pl-PL" sz="2000" err="1">
                <a:cs typeface="Courier New" panose="02070309020205020404" pitchFamily="49" charset="0"/>
              </a:rPr>
              <a:t>random</a:t>
            </a:r>
            <a:r>
              <a:rPr lang="pl-PL" sz="2000">
                <a:cs typeface="Courier New" panose="02070309020205020404" pitchFamily="49" charset="0"/>
              </a:rPr>
              <a:t> host port: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pl-PL" sz="2000" err="1">
                <a:latin typeface="Courier New" panose="02070309020205020404" pitchFamily="49" charset="0"/>
                <a:cs typeface="Courier New" panose="02070309020205020404" pitchFamily="49" charset="0"/>
              </a:rPr>
              <a:t>docker</a:t>
            </a:r>
            <a:r>
              <a:rPr lang="pl-PL" sz="2000">
                <a:latin typeface="Courier New" panose="02070309020205020404" pitchFamily="49" charset="0"/>
                <a:cs typeface="Courier New" panose="02070309020205020404" pitchFamily="49" charset="0"/>
              </a:rPr>
              <a:t> run –d –P </a:t>
            </a:r>
            <a:r>
              <a:rPr lang="pl-PL" sz="2000" err="1">
                <a:latin typeface="Courier New" panose="02070309020205020404" pitchFamily="49" charset="0"/>
                <a:cs typeface="Courier New" panose="02070309020205020404" pitchFamily="49" charset="0"/>
              </a:rPr>
              <a:t>stenote</a:t>
            </a:r>
            <a:r>
              <a:rPr lang="pl-PL" sz="200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pl-PL" sz="2000" err="1">
                <a:latin typeface="Courier New" panose="02070309020205020404" pitchFamily="49" charset="0"/>
                <a:cs typeface="Courier New" panose="02070309020205020404" pitchFamily="49" charset="0"/>
              </a:rPr>
              <a:t>nginx-hostname</a:t>
            </a:r>
            <a:endParaRPr lang="pl-PL" sz="2000">
              <a:cs typeface="Courier New" panose="02070309020205020404" pitchFamily="49" charset="0"/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lang="pl-PL" sz="2000">
                <a:cs typeface="Courier New" panose="02070309020205020404" pitchFamily="49" charset="0"/>
              </a:rPr>
              <a:t>Expose </a:t>
            </a:r>
            <a:r>
              <a:rPr lang="pl-PL" sz="2000" err="1">
                <a:cs typeface="Courier New" panose="02070309020205020404" pitchFamily="49" charset="0"/>
              </a:rPr>
              <a:t>application</a:t>
            </a:r>
            <a:r>
              <a:rPr lang="pl-PL" sz="2000">
                <a:cs typeface="Courier New" panose="02070309020205020404" pitchFamily="49" charset="0"/>
              </a:rPr>
              <a:t> on </a:t>
            </a:r>
            <a:r>
              <a:rPr lang="pl-PL" sz="2000" err="1">
                <a:cs typeface="Courier New" panose="02070309020205020404" pitchFamily="49" charset="0"/>
              </a:rPr>
              <a:t>specific</a:t>
            </a:r>
            <a:r>
              <a:rPr lang="pl-PL" sz="2000">
                <a:cs typeface="Courier New" panose="02070309020205020404" pitchFamily="49" charset="0"/>
              </a:rPr>
              <a:t> host port: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pl-PL" sz="2000" err="1">
                <a:latin typeface="Courier New" panose="02070309020205020404" pitchFamily="49" charset="0"/>
                <a:cs typeface="Courier New" panose="02070309020205020404" pitchFamily="49" charset="0"/>
              </a:rPr>
              <a:t>docker</a:t>
            </a:r>
            <a:r>
              <a:rPr lang="pl-PL" sz="2000">
                <a:latin typeface="Courier New" panose="02070309020205020404" pitchFamily="49" charset="0"/>
                <a:cs typeface="Courier New" panose="02070309020205020404" pitchFamily="49" charset="0"/>
              </a:rPr>
              <a:t> run –d –p1080:80 </a:t>
            </a:r>
            <a:r>
              <a:rPr lang="pl-PL" sz="2000" err="1">
                <a:latin typeface="Courier New" panose="02070309020205020404" pitchFamily="49" charset="0"/>
                <a:cs typeface="Courier New" panose="02070309020205020404" pitchFamily="49" charset="0"/>
              </a:rPr>
              <a:t>stenote</a:t>
            </a:r>
            <a:r>
              <a:rPr lang="pl-PL" sz="200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pl-PL" sz="2000" err="1">
                <a:latin typeface="Courier New" panose="02070309020205020404" pitchFamily="49" charset="0"/>
                <a:cs typeface="Courier New" panose="02070309020205020404" pitchFamily="49" charset="0"/>
              </a:rPr>
              <a:t>nginx-hostname</a:t>
            </a:r>
            <a:endParaRPr lang="pl-PL" sz="2000"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50127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/>
              <a:t>Bridge Networking</a:t>
            </a:r>
            <a:endParaRPr lang="en-US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1F5D2D7-BF93-6348-8488-F08B04519FA8}" type="slidenum">
              <a:rPr lang="fr-FR" smtClean="0"/>
              <a:pPr/>
              <a:t>31</a:t>
            </a:fld>
            <a:endParaRPr lang="fr-FR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Confidential / Restricted / Public</a:t>
            </a:r>
          </a:p>
          <a:p>
            <a:r>
              <a:rPr lang="en-US"/>
              <a:t>Presentation or part title</a:t>
            </a:r>
            <a:endParaRPr lang="fr-FR"/>
          </a:p>
        </p:txBody>
      </p:sp>
      <p:sp>
        <p:nvSpPr>
          <p:cNvPr id="6" name="Symbol zastępczy daty 5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07BDD68-A009-394B-BC3C-DB026E3EA017}" type="datetime1">
              <a:rPr lang="fr-FR" smtClean="0"/>
              <a:pPr/>
              <a:t>13/03/2019</a:t>
            </a:fld>
            <a:endParaRPr lang="fr-FR"/>
          </a:p>
        </p:txBody>
      </p:sp>
      <p:sp>
        <p:nvSpPr>
          <p:cNvPr id="3" name="pole tekstowe 2">
            <a:extLst>
              <a:ext uri="{FF2B5EF4-FFF2-40B4-BE49-F238E27FC236}">
                <a16:creationId xmlns:a16="http://schemas.microsoft.com/office/drawing/2014/main" id="{CFD6C4D4-13D1-B249-8896-B1CDC7180BC0}"/>
              </a:ext>
            </a:extLst>
          </p:cNvPr>
          <p:cNvSpPr txBox="1"/>
          <p:nvPr/>
        </p:nvSpPr>
        <p:spPr>
          <a:xfrm>
            <a:off x="1072343" y="989215"/>
            <a:ext cx="768927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§"/>
            </a:pPr>
            <a:r>
              <a:rPr lang="pl-PL" sz="2000" dirty="0"/>
              <a:t>List </a:t>
            </a:r>
            <a:r>
              <a:rPr lang="pl-PL" sz="2000" dirty="0" err="1"/>
              <a:t>all</a:t>
            </a:r>
            <a:r>
              <a:rPr lang="pl-PL" sz="2000" dirty="0"/>
              <a:t> </a:t>
            </a:r>
            <a:r>
              <a:rPr lang="pl-PL" sz="2000" dirty="0" err="1"/>
              <a:t>available</a:t>
            </a:r>
            <a:r>
              <a:rPr lang="pl-PL" sz="2000" dirty="0"/>
              <a:t> networks: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pl-PL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docker</a:t>
            </a:r>
            <a:r>
              <a:rPr lang="pl-PL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network </a:t>
            </a:r>
            <a:r>
              <a:rPr lang="pl-PL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</a:t>
            </a:r>
            <a:endParaRPr lang="pl-PL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lang="pl-PL" sz="2000" dirty="0">
                <a:cs typeface="Courier New" panose="02070309020205020404" pitchFamily="49" charset="0"/>
              </a:rPr>
              <a:t>Expose </a:t>
            </a:r>
            <a:r>
              <a:rPr lang="pl-PL" sz="2000" dirty="0" err="1">
                <a:cs typeface="Courier New" panose="02070309020205020404" pitchFamily="49" charset="0"/>
              </a:rPr>
              <a:t>application</a:t>
            </a:r>
            <a:r>
              <a:rPr lang="pl-PL" sz="2000" dirty="0">
                <a:cs typeface="Courier New" panose="02070309020205020404" pitchFamily="49" charset="0"/>
              </a:rPr>
              <a:t> on </a:t>
            </a:r>
            <a:r>
              <a:rPr lang="pl-PL" sz="2000" dirty="0" err="1">
                <a:cs typeface="Courier New" panose="02070309020205020404" pitchFamily="49" charset="0"/>
              </a:rPr>
              <a:t>default</a:t>
            </a:r>
            <a:r>
              <a:rPr lang="pl-PL" sz="2000" dirty="0">
                <a:cs typeface="Courier New" panose="02070309020205020404" pitchFamily="49" charset="0"/>
              </a:rPr>
              <a:t> host port: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pl-PL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docker</a:t>
            </a:r>
            <a:r>
              <a:rPr lang="pl-PL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network </a:t>
            </a:r>
            <a:r>
              <a:rPr lang="pl-PL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create</a:t>
            </a:r>
            <a:r>
              <a:rPr lang="pl-PL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&lt;my-net&gt;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pl-PL" sz="2000" dirty="0" err="1">
                <a:cs typeface="Courier New" panose="02070309020205020404" pitchFamily="49" charset="0"/>
              </a:rPr>
              <a:t>Check</a:t>
            </a:r>
            <a:r>
              <a:rPr lang="pl-PL" sz="2000" dirty="0">
                <a:cs typeface="Courier New" panose="02070309020205020404" pitchFamily="49" charset="0"/>
              </a:rPr>
              <a:t> </a:t>
            </a:r>
            <a:r>
              <a:rPr lang="pl-PL" sz="2000" dirty="0" err="1">
                <a:cs typeface="Courier New" panose="02070309020205020404" pitchFamily="49" charset="0"/>
              </a:rPr>
              <a:t>container</a:t>
            </a:r>
            <a:r>
              <a:rPr lang="pl-PL" sz="2000" dirty="0">
                <a:cs typeface="Courier New" panose="02070309020205020404" pitchFamily="49" charset="0"/>
              </a:rPr>
              <a:t> network </a:t>
            </a:r>
            <a:r>
              <a:rPr lang="pl-PL" sz="2000" dirty="0" err="1">
                <a:cs typeface="Courier New" panose="02070309020205020404" pitchFamily="49" charset="0"/>
              </a:rPr>
              <a:t>configuration</a:t>
            </a:r>
            <a:r>
              <a:rPr lang="pl-PL" sz="2000" dirty="0">
                <a:cs typeface="Courier New" panose="02070309020205020404" pitchFamily="49" charset="0"/>
              </a:rPr>
              <a:t>: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pl-PL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docker</a:t>
            </a:r>
            <a:r>
              <a:rPr lang="pl-PL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inspect</a:t>
            </a:r>
            <a:r>
              <a:rPr lang="pl-PL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&lt;</a:t>
            </a:r>
            <a:r>
              <a:rPr lang="pl-PL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container_id</a:t>
            </a:r>
            <a:r>
              <a:rPr lang="pl-PL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pl-PL" sz="2000" dirty="0">
              <a:cs typeface="Courier New" panose="02070309020205020404" pitchFamily="49" charset="0"/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lang="pl-PL" sz="2000" dirty="0" err="1">
                <a:cs typeface="Courier New" panose="02070309020205020404" pitchFamily="49" charset="0"/>
              </a:rPr>
              <a:t>Create</a:t>
            </a:r>
            <a:r>
              <a:rPr lang="pl-PL" sz="2000" dirty="0">
                <a:cs typeface="Courier New" panose="02070309020205020404" pitchFamily="49" charset="0"/>
              </a:rPr>
              <a:t> </a:t>
            </a:r>
            <a:r>
              <a:rPr lang="pl-PL" sz="2000" dirty="0" err="1">
                <a:cs typeface="Courier New" panose="02070309020205020404" pitchFamily="49" charset="0"/>
              </a:rPr>
              <a:t>two</a:t>
            </a:r>
            <a:r>
              <a:rPr lang="pl-PL" sz="2000" dirty="0">
                <a:cs typeface="Courier New" panose="02070309020205020404" pitchFamily="49" charset="0"/>
              </a:rPr>
              <a:t> </a:t>
            </a:r>
            <a:r>
              <a:rPr lang="pl-PL" sz="2000" dirty="0" err="1">
                <a:cs typeface="Courier New" panose="02070309020205020404" pitchFamily="49" charset="0"/>
              </a:rPr>
              <a:t>containers</a:t>
            </a:r>
            <a:r>
              <a:rPr lang="pl-PL" sz="2000" dirty="0">
                <a:cs typeface="Courier New" panose="02070309020205020404" pitchFamily="49" charset="0"/>
              </a:rPr>
              <a:t> and </a:t>
            </a:r>
            <a:r>
              <a:rPr lang="pl-PL" sz="2000" dirty="0" err="1">
                <a:cs typeface="Courier New" panose="02070309020205020404" pitchFamily="49" charset="0"/>
              </a:rPr>
              <a:t>validate</a:t>
            </a:r>
            <a:r>
              <a:rPr lang="pl-PL" sz="2000" dirty="0">
                <a:cs typeface="Courier New" panose="02070309020205020404" pitchFamily="49" charset="0"/>
              </a:rPr>
              <a:t> </a:t>
            </a:r>
            <a:r>
              <a:rPr lang="pl-PL" sz="2000" dirty="0" err="1">
                <a:cs typeface="Courier New" panose="02070309020205020404" pitchFamily="49" charset="0"/>
              </a:rPr>
              <a:t>conectivity</a:t>
            </a:r>
            <a:r>
              <a:rPr lang="pl-PL" sz="2000" dirty="0">
                <a:cs typeface="Courier New" panose="02070309020205020404" pitchFamily="49" charset="0"/>
              </a:rPr>
              <a:t> </a:t>
            </a:r>
            <a:r>
              <a:rPr lang="pl-PL" sz="1200" dirty="0">
                <a:cs typeface="Courier New" panose="02070309020205020404" pitchFamily="49" charset="0"/>
              </a:rPr>
              <a:t>(</a:t>
            </a:r>
            <a:r>
              <a:rPr lang="pl-PL" sz="1200" dirty="0" err="1">
                <a:cs typeface="Courier New" panose="02070309020205020404" pitchFamily="49" charset="0"/>
              </a:rPr>
              <a:t>package</a:t>
            </a:r>
            <a:r>
              <a:rPr lang="pl-PL" sz="1200" dirty="0">
                <a:cs typeface="Courier New" panose="02070309020205020404" pitchFamily="49" charset="0"/>
              </a:rPr>
              <a:t>: </a:t>
            </a:r>
            <a:r>
              <a:rPr lang="pl-PL" sz="1200" dirty="0" err="1">
                <a:cs typeface="Courier New" panose="02070309020205020404" pitchFamily="49" charset="0"/>
              </a:rPr>
              <a:t>iputils</a:t>
            </a:r>
            <a:r>
              <a:rPr lang="pl-PL" sz="1200" dirty="0">
                <a:cs typeface="Courier New" panose="02070309020205020404" pitchFamily="49" charset="0"/>
              </a:rPr>
              <a:t>-ping)</a:t>
            </a:r>
            <a:r>
              <a:rPr lang="pl-PL" sz="2000" dirty="0">
                <a:cs typeface="Courier New" panose="02070309020205020404" pitchFamily="49" charset="0"/>
              </a:rPr>
              <a:t>: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pl-PL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docker</a:t>
            </a:r>
            <a:r>
              <a:rPr lang="pl-PL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run --network my-net --</a:t>
            </a:r>
            <a:r>
              <a:rPr lang="pl-PL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rm</a:t>
            </a:r>
            <a:r>
              <a:rPr lang="pl-PL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-</a:t>
            </a:r>
            <a:r>
              <a:rPr lang="pl-PL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it</a:t>
            </a:r>
            <a:r>
              <a:rPr lang="pl-PL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--</a:t>
            </a:r>
            <a:r>
              <a:rPr lang="pl-PL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pl-PL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one ubuntu:18.04 </a:t>
            </a:r>
            <a:r>
              <a:rPr lang="pl-PL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bash</a:t>
            </a:r>
            <a:endParaRPr lang="pl-PL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800100" lvl="1" indent="-342900">
              <a:buFont typeface="Wingdings" pitchFamily="2" charset="2"/>
              <a:buChar char="§"/>
            </a:pPr>
            <a:r>
              <a:rPr lang="pl-PL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docker</a:t>
            </a:r>
            <a:r>
              <a:rPr lang="pl-PL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run --network my-net --</a:t>
            </a:r>
            <a:r>
              <a:rPr lang="pl-PL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rm</a:t>
            </a:r>
            <a:r>
              <a:rPr lang="pl-PL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-</a:t>
            </a:r>
            <a:r>
              <a:rPr lang="pl-PL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it</a:t>
            </a:r>
            <a:r>
              <a:rPr lang="pl-PL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--</a:t>
            </a:r>
            <a:r>
              <a:rPr lang="pl-PL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pl-PL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two</a:t>
            </a:r>
            <a:r>
              <a:rPr lang="pl-PL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ubuntu:18.04 </a:t>
            </a:r>
            <a:r>
              <a:rPr lang="pl-PL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bash</a:t>
            </a:r>
            <a:endParaRPr lang="pl-PL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08864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/>
              <a:t>Simple </a:t>
            </a:r>
            <a:r>
              <a:rPr lang="de-CH" err="1"/>
              <a:t>Dockerfile</a:t>
            </a:r>
            <a:endParaRPr lang="en-US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1F5D2D7-BF93-6348-8488-F08B04519FA8}" type="slidenum">
              <a:rPr lang="fr-FR" smtClean="0"/>
              <a:pPr/>
              <a:t>32</a:t>
            </a:fld>
            <a:endParaRPr lang="fr-FR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Confidential / Restricted / Public</a:t>
            </a:r>
          </a:p>
          <a:p>
            <a:r>
              <a:rPr lang="en-US"/>
              <a:t>Presentation or part title</a:t>
            </a:r>
            <a:endParaRPr lang="fr-FR"/>
          </a:p>
        </p:txBody>
      </p:sp>
      <p:sp>
        <p:nvSpPr>
          <p:cNvPr id="6" name="Symbol zastępczy daty 5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07BDD68-A009-394B-BC3C-DB026E3EA017}" type="datetime1">
              <a:rPr lang="fr-FR" smtClean="0"/>
              <a:pPr/>
              <a:t>13/03/2019</a:t>
            </a:fld>
            <a:endParaRPr lang="fr-FR"/>
          </a:p>
        </p:txBody>
      </p:sp>
      <p:sp>
        <p:nvSpPr>
          <p:cNvPr id="3" name="pole tekstowe 2">
            <a:extLst>
              <a:ext uri="{FF2B5EF4-FFF2-40B4-BE49-F238E27FC236}">
                <a16:creationId xmlns:a16="http://schemas.microsoft.com/office/drawing/2014/main" id="{CFD6C4D4-13D1-B249-8896-B1CDC7180BC0}"/>
              </a:ext>
            </a:extLst>
          </p:cNvPr>
          <p:cNvSpPr txBox="1"/>
          <p:nvPr/>
        </p:nvSpPr>
        <p:spPr>
          <a:xfrm>
            <a:off x="1072343" y="948025"/>
            <a:ext cx="7689273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lang="pl-PL" sz="2000" dirty="0" err="1">
                <a:cs typeface="Courier New" panose="02070309020205020404" pitchFamily="49" charset="0"/>
              </a:rPr>
              <a:t>Create</a:t>
            </a:r>
            <a:r>
              <a:rPr lang="pl-PL" sz="2000" dirty="0">
                <a:cs typeface="Courier New" panose="02070309020205020404" pitchFamily="49" charset="0"/>
              </a:rPr>
              <a:t> </a:t>
            </a:r>
            <a:r>
              <a:rPr lang="pl-PL" sz="2000" dirty="0" err="1">
                <a:cs typeface="Courier New" panose="02070309020205020404" pitchFamily="49" charset="0"/>
              </a:rPr>
              <a:t>simple</a:t>
            </a:r>
            <a:r>
              <a:rPr lang="pl-PL" sz="2000" dirty="0">
                <a:cs typeface="Courier New" panose="02070309020205020404" pitchFamily="49" charset="0"/>
              </a:rPr>
              <a:t> </a:t>
            </a:r>
            <a:r>
              <a:rPr lang="pl-PL" sz="2000" dirty="0" err="1">
                <a:cs typeface="Courier New" panose="02070309020205020404" pitchFamily="49" charset="0"/>
              </a:rPr>
              <a:t>Dockerfile</a:t>
            </a:r>
            <a:r>
              <a:rPr lang="pl-PL" sz="2000" dirty="0">
                <a:cs typeface="Courier New" panose="02070309020205020404" pitchFamily="49" charset="0"/>
              </a:rPr>
              <a:t> </a:t>
            </a:r>
            <a:r>
              <a:rPr lang="pl-PL" sz="2000" dirty="0" err="1">
                <a:cs typeface="Courier New" panose="02070309020205020404" pitchFamily="49" charset="0"/>
              </a:rPr>
              <a:t>based</a:t>
            </a:r>
            <a:r>
              <a:rPr lang="pl-PL" sz="2000" dirty="0">
                <a:cs typeface="Courier New" panose="02070309020205020404" pitchFamily="49" charset="0"/>
              </a:rPr>
              <a:t> on ubuntu:18.04 with: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pl-PL" sz="2000" dirty="0" err="1">
                <a:cs typeface="Courier New" panose="02070309020205020404" pitchFamily="49" charset="0"/>
              </a:rPr>
              <a:t>packages</a:t>
            </a:r>
            <a:r>
              <a:rPr lang="pl-PL" sz="2000" dirty="0">
                <a:cs typeface="Courier New" panose="02070309020205020404" pitchFamily="49" charset="0"/>
              </a:rPr>
              <a:t> update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pl-PL" sz="2000" dirty="0" err="1">
                <a:cs typeface="Courier New" panose="02070309020205020404" pitchFamily="49" charset="0"/>
              </a:rPr>
              <a:t>packages</a:t>
            </a:r>
            <a:r>
              <a:rPr lang="pl-PL" sz="2000" dirty="0">
                <a:cs typeface="Courier New" panose="02070309020205020404" pitchFamily="49" charset="0"/>
              </a:rPr>
              <a:t> </a:t>
            </a:r>
            <a:r>
              <a:rPr lang="pl-PL" sz="2000" dirty="0" err="1">
                <a:cs typeface="Courier New" panose="02070309020205020404" pitchFamily="49" charset="0"/>
              </a:rPr>
              <a:t>upgrade</a:t>
            </a:r>
            <a:endParaRPr lang="pl-PL" sz="2000" dirty="0">
              <a:cs typeface="Courier New" panose="02070309020205020404" pitchFamily="49" charset="0"/>
            </a:endParaRPr>
          </a:p>
          <a:p>
            <a:pPr marL="800100" lvl="1" indent="-342900">
              <a:buFont typeface="Wingdings" pitchFamily="2" charset="2"/>
              <a:buChar char="§"/>
            </a:pPr>
            <a:r>
              <a:rPr lang="pl-PL" sz="2000" dirty="0">
                <a:cs typeface="Courier New" panose="02070309020205020404" pitchFamily="49" charset="0"/>
              </a:rPr>
              <a:t>extra </a:t>
            </a:r>
            <a:r>
              <a:rPr lang="pl-PL" sz="2000" dirty="0" err="1">
                <a:cs typeface="Courier New" panose="02070309020205020404" pitchFamily="49" charset="0"/>
              </a:rPr>
              <a:t>script</a:t>
            </a:r>
            <a:r>
              <a:rPr lang="pl-PL" sz="2000" dirty="0">
                <a:cs typeface="Courier New" panose="02070309020205020404" pitchFamily="49" charset="0"/>
              </a:rPr>
              <a:t> </a:t>
            </a:r>
            <a:r>
              <a:rPr lang="pl-PL" sz="2000" dirty="0" err="1">
                <a:cs typeface="Courier New" panose="02070309020205020404" pitchFamily="49" charset="0"/>
              </a:rPr>
              <a:t>say-hello.sh</a:t>
            </a:r>
            <a:endParaRPr lang="pl-PL" sz="2000" dirty="0">
              <a:cs typeface="Courier New" panose="02070309020205020404" pitchFamily="49" charset="0"/>
            </a:endParaRPr>
          </a:p>
          <a:p>
            <a:pPr marL="800100" lvl="1" indent="-342900">
              <a:buFont typeface="Wingdings" pitchFamily="2" charset="2"/>
              <a:buChar char="§"/>
            </a:pPr>
            <a:r>
              <a:rPr lang="pl-PL" sz="2000" dirty="0" err="1">
                <a:cs typeface="Courier New" panose="02070309020205020404" pitchFamily="49" charset="0"/>
              </a:rPr>
              <a:t>entrypoint</a:t>
            </a:r>
            <a:r>
              <a:rPr lang="pl-PL" sz="2000" dirty="0">
                <a:cs typeface="Courier New" panose="02070309020205020404" pitchFamily="49" charset="0"/>
              </a:rPr>
              <a:t> /bin/</a:t>
            </a:r>
            <a:r>
              <a:rPr lang="pl-PL" sz="2000" dirty="0" err="1">
                <a:cs typeface="Courier New" panose="02070309020205020404" pitchFamily="49" charset="0"/>
              </a:rPr>
              <a:t>bash</a:t>
            </a:r>
            <a:endParaRPr lang="pl-PL" sz="2000" dirty="0">
              <a:cs typeface="Courier New" panose="02070309020205020404" pitchFamily="49" charset="0"/>
            </a:endParaRPr>
          </a:p>
          <a:p>
            <a:pPr marL="800100" lvl="1" indent="-342900">
              <a:buFont typeface="Wingdings" pitchFamily="2" charset="2"/>
              <a:buChar char="§"/>
            </a:pPr>
            <a:r>
              <a:rPr lang="pl-PL" sz="2000" dirty="0">
                <a:cs typeface="Courier New" panose="02070309020205020404" pitchFamily="49" charset="0"/>
              </a:rPr>
              <a:t>/</a:t>
            </a:r>
            <a:r>
              <a:rPr lang="pl-PL" sz="2000" dirty="0" err="1">
                <a:cs typeface="Courier New" panose="02070309020205020404" pitchFamily="49" charset="0"/>
              </a:rPr>
              <a:t>say-hello.sh</a:t>
            </a:r>
            <a:r>
              <a:rPr lang="pl-PL" sz="2000" dirty="0">
                <a:cs typeface="Courier New" panose="02070309020205020404" pitchFamily="49" charset="0"/>
              </a:rPr>
              <a:t> as </a:t>
            </a:r>
            <a:r>
              <a:rPr lang="pl-PL" sz="2000" dirty="0" err="1">
                <a:cs typeface="Courier New" panose="02070309020205020404" pitchFamily="49" charset="0"/>
              </a:rPr>
              <a:t>command</a:t>
            </a:r>
            <a:endParaRPr lang="pl-PL" sz="2000" dirty="0">
              <a:cs typeface="Courier New" panose="02070309020205020404" pitchFamily="49" charset="0"/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lang="pl-PL" sz="2000" dirty="0" err="1">
                <a:cs typeface="Courier New" panose="02070309020205020404" pitchFamily="49" charset="0"/>
              </a:rPr>
              <a:t>Verify</a:t>
            </a:r>
            <a:r>
              <a:rPr lang="pl-PL" sz="2000" dirty="0">
                <a:cs typeface="Courier New" panose="02070309020205020404" pitchFamily="49" charset="0"/>
              </a:rPr>
              <a:t>: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pl-PL" sz="2000" dirty="0">
                <a:cs typeface="Courier New" panose="02070309020205020404" pitchFamily="49" charset="0"/>
              </a:rPr>
              <a:t>image </a:t>
            </a:r>
            <a:r>
              <a:rPr lang="pl-PL" sz="2000" dirty="0" err="1">
                <a:cs typeface="Courier New" panose="02070309020205020404" pitchFamily="49" charset="0"/>
              </a:rPr>
              <a:t>size</a:t>
            </a:r>
            <a:endParaRPr lang="pl-PL" sz="2000" dirty="0">
              <a:cs typeface="Courier New" panose="02070309020205020404" pitchFamily="49" charset="0"/>
            </a:endParaRPr>
          </a:p>
          <a:p>
            <a:pPr marL="800100" lvl="1" indent="-342900">
              <a:buFont typeface="Wingdings" pitchFamily="2" charset="2"/>
              <a:buChar char="§"/>
            </a:pPr>
            <a:r>
              <a:rPr lang="pl-PL" sz="2000" dirty="0" err="1">
                <a:cs typeface="Courier New" panose="02070309020205020404" pitchFamily="49" charset="0"/>
              </a:rPr>
              <a:t>number</a:t>
            </a:r>
            <a:r>
              <a:rPr lang="pl-PL" sz="2000" dirty="0">
                <a:cs typeface="Courier New" panose="02070309020205020404" pitchFamily="49" charset="0"/>
              </a:rPr>
              <a:t> of </a:t>
            </a:r>
            <a:r>
              <a:rPr lang="pl-PL" sz="2000" dirty="0" err="1">
                <a:cs typeface="Courier New" panose="02070309020205020404" pitchFamily="49" charset="0"/>
              </a:rPr>
              <a:t>layers</a:t>
            </a:r>
            <a:endParaRPr lang="pl-PL" sz="2000" dirty="0">
              <a:cs typeface="Courier New" panose="02070309020205020404" pitchFamily="49" charset="0"/>
            </a:endParaRPr>
          </a:p>
          <a:p>
            <a:pPr marL="800100" lvl="1" indent="-342900">
              <a:buFont typeface="Wingdings" pitchFamily="2" charset="2"/>
              <a:buChar char="§"/>
            </a:pPr>
            <a:r>
              <a:rPr lang="pl-PL" sz="2000" dirty="0" err="1">
                <a:cs typeface="Courier New" panose="02070309020205020404" pitchFamily="49" charset="0"/>
              </a:rPr>
              <a:t>layers</a:t>
            </a:r>
            <a:r>
              <a:rPr lang="pl-PL" sz="2000" dirty="0">
                <a:cs typeface="Courier New" panose="02070309020205020404" pitchFamily="49" charset="0"/>
              </a:rPr>
              <a:t> </a:t>
            </a:r>
            <a:r>
              <a:rPr lang="pl-PL" sz="2000" dirty="0" err="1">
                <a:cs typeface="Courier New" panose="02070309020205020404" pitchFamily="49" charset="0"/>
              </a:rPr>
              <a:t>size</a:t>
            </a:r>
            <a:endParaRPr lang="pl-PL" sz="2000" dirty="0"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17450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/>
              <a:t>Simple </a:t>
            </a:r>
            <a:r>
              <a:rPr lang="de-CH" err="1"/>
              <a:t>Dockerfile</a:t>
            </a:r>
            <a:endParaRPr lang="en-US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1F5D2D7-BF93-6348-8488-F08B04519FA8}" type="slidenum">
              <a:rPr lang="fr-FR" smtClean="0"/>
              <a:pPr/>
              <a:t>33</a:t>
            </a:fld>
            <a:endParaRPr lang="fr-FR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Confidential / Restricted / Public</a:t>
            </a:r>
          </a:p>
          <a:p>
            <a:r>
              <a:rPr lang="en-US"/>
              <a:t>Presentation or part title</a:t>
            </a:r>
            <a:endParaRPr lang="fr-FR"/>
          </a:p>
        </p:txBody>
      </p:sp>
      <p:sp>
        <p:nvSpPr>
          <p:cNvPr id="6" name="Symbol zastępczy daty 5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07BDD68-A009-394B-BC3C-DB026E3EA017}" type="datetime1">
              <a:rPr lang="fr-FR" smtClean="0"/>
              <a:pPr/>
              <a:t>13/03/2019</a:t>
            </a:fld>
            <a:endParaRPr lang="fr-FR"/>
          </a:p>
        </p:txBody>
      </p:sp>
      <p:sp>
        <p:nvSpPr>
          <p:cNvPr id="3" name="pole tekstowe 2">
            <a:extLst>
              <a:ext uri="{FF2B5EF4-FFF2-40B4-BE49-F238E27FC236}">
                <a16:creationId xmlns:a16="http://schemas.microsoft.com/office/drawing/2014/main" id="{CFD6C4D4-13D1-B249-8896-B1CDC7180BC0}"/>
              </a:ext>
            </a:extLst>
          </p:cNvPr>
          <p:cNvSpPr txBox="1"/>
          <p:nvPr/>
        </p:nvSpPr>
        <p:spPr>
          <a:xfrm>
            <a:off x="1072343" y="876775"/>
            <a:ext cx="7689273" cy="42088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l-PL" sz="2000">
                <a:latin typeface="Courier New" panose="02070309020205020404" pitchFamily="49" charset="0"/>
                <a:cs typeface="Courier New" panose="02070309020205020404" pitchFamily="49" charset="0"/>
              </a:rPr>
              <a:t>FROM ubuntu:18.04</a:t>
            </a:r>
            <a:br>
              <a:rPr lang="pl-PL" sz="200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pl-PL" sz="2000">
                <a:latin typeface="Courier New" panose="02070309020205020404" pitchFamily="49" charset="0"/>
                <a:cs typeface="Courier New" panose="02070309020205020404" pitchFamily="49" charset="0"/>
              </a:rPr>
              <a:t>LABEL </a:t>
            </a:r>
            <a:r>
              <a:rPr lang="pl-PL" sz="2000" err="1">
                <a:latin typeface="Courier New" panose="02070309020205020404" pitchFamily="49" charset="0"/>
                <a:cs typeface="Courier New" panose="02070309020205020404" pitchFamily="49" charset="0"/>
              </a:rPr>
              <a:t>maintainer</a:t>
            </a:r>
            <a:r>
              <a:rPr lang="pl-PL" sz="2000">
                <a:latin typeface="Courier New" panose="02070309020205020404" pitchFamily="49" charset="0"/>
                <a:cs typeface="Courier New" panose="02070309020205020404" pitchFamily="49" charset="0"/>
              </a:rPr>
              <a:t>="Dawid Malinowski &lt;</a:t>
            </a:r>
            <a:r>
              <a:rPr lang="pl-PL" sz="2000" err="1">
                <a:latin typeface="Courier New" panose="02070309020205020404" pitchFamily="49" charset="0"/>
                <a:cs typeface="Courier New" panose="02070309020205020404" pitchFamily="49" charset="0"/>
              </a:rPr>
              <a:t>d.malinowski@idemia.com</a:t>
            </a:r>
            <a:r>
              <a:rPr lang="pl-PL" sz="2000">
                <a:latin typeface="Courier New" panose="02070309020205020404" pitchFamily="49" charset="0"/>
                <a:cs typeface="Courier New" panose="02070309020205020404" pitchFamily="49" charset="0"/>
              </a:rPr>
              <a:t>&gt;"</a:t>
            </a:r>
            <a:br>
              <a:rPr lang="pl-PL" sz="200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pl-PL" sz="2000">
                <a:latin typeface="Courier New" panose="02070309020205020404" pitchFamily="49" charset="0"/>
                <a:cs typeface="Courier New" panose="02070309020205020404" pitchFamily="49" charset="0"/>
              </a:rPr>
              <a:t>COPY </a:t>
            </a:r>
            <a:r>
              <a:rPr lang="pl-PL" sz="2000" err="1">
                <a:latin typeface="Courier New" panose="02070309020205020404" pitchFamily="49" charset="0"/>
                <a:cs typeface="Courier New" panose="02070309020205020404" pitchFamily="49" charset="0"/>
              </a:rPr>
              <a:t>say-hello.sh</a:t>
            </a:r>
            <a:r>
              <a:rPr lang="pl-PL" sz="2000">
                <a:latin typeface="Courier New" panose="02070309020205020404" pitchFamily="49" charset="0"/>
                <a:cs typeface="Courier New" panose="02070309020205020404" pitchFamily="49" charset="0"/>
              </a:rPr>
              <a:t> /</a:t>
            </a:r>
            <a:r>
              <a:rPr lang="pl-PL" sz="2000" err="1">
                <a:latin typeface="Courier New" panose="02070309020205020404" pitchFamily="49" charset="0"/>
                <a:cs typeface="Courier New" panose="02070309020205020404" pitchFamily="49" charset="0"/>
              </a:rPr>
              <a:t>say-hello.sh</a:t>
            </a:r>
            <a:br>
              <a:rPr lang="pl-PL" sz="200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pl-PL" sz="2000">
                <a:latin typeface="Courier New" panose="02070309020205020404" pitchFamily="49" charset="0"/>
                <a:cs typeface="Courier New" panose="02070309020205020404" pitchFamily="49" charset="0"/>
              </a:rPr>
              <a:t>RUN </a:t>
            </a:r>
            <a:r>
              <a:rPr lang="pl-PL" sz="2000" err="1">
                <a:latin typeface="Courier New" panose="02070309020205020404" pitchFamily="49" charset="0"/>
                <a:cs typeface="Courier New" panose="02070309020205020404" pitchFamily="49" charset="0"/>
              </a:rPr>
              <a:t>chmod</a:t>
            </a:r>
            <a:r>
              <a:rPr lang="pl-PL" sz="2000">
                <a:latin typeface="Courier New" panose="02070309020205020404" pitchFamily="49" charset="0"/>
                <a:cs typeface="Courier New" panose="02070309020205020404" pitchFamily="49" charset="0"/>
              </a:rPr>
              <a:t> +x /</a:t>
            </a:r>
            <a:r>
              <a:rPr lang="pl-PL" sz="2000" err="1">
                <a:latin typeface="Courier New" panose="02070309020205020404" pitchFamily="49" charset="0"/>
                <a:cs typeface="Courier New" panose="02070309020205020404" pitchFamily="49" charset="0"/>
              </a:rPr>
              <a:t>say-hello.sh</a:t>
            </a:r>
            <a:br>
              <a:rPr lang="pl-PL" sz="200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pl-PL" sz="2000">
                <a:latin typeface="Courier New" panose="02070309020205020404" pitchFamily="49" charset="0"/>
                <a:cs typeface="Courier New" panose="02070309020205020404" pitchFamily="49" charset="0"/>
              </a:rPr>
              <a:t>RUN </a:t>
            </a:r>
            <a:r>
              <a:rPr lang="pl-PL" sz="2000" err="1">
                <a:latin typeface="Courier New" panose="02070309020205020404" pitchFamily="49" charset="0"/>
                <a:cs typeface="Courier New" panose="02070309020205020404" pitchFamily="49" charset="0"/>
              </a:rPr>
              <a:t>apt-get</a:t>
            </a:r>
            <a:r>
              <a:rPr lang="pl-PL" sz="2000">
                <a:latin typeface="Courier New" panose="02070309020205020404" pitchFamily="49" charset="0"/>
                <a:cs typeface="Courier New" panose="02070309020205020404" pitchFamily="49" charset="0"/>
              </a:rPr>
              <a:t> update</a:t>
            </a:r>
            <a:br>
              <a:rPr lang="pl-PL" sz="200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pl-PL" sz="2000">
                <a:latin typeface="Courier New" panose="02070309020205020404" pitchFamily="49" charset="0"/>
                <a:cs typeface="Courier New" panose="02070309020205020404" pitchFamily="49" charset="0"/>
              </a:rPr>
              <a:t>RUN </a:t>
            </a:r>
            <a:r>
              <a:rPr lang="pl-PL" sz="2000" err="1">
                <a:latin typeface="Courier New" panose="02070309020205020404" pitchFamily="49" charset="0"/>
                <a:cs typeface="Courier New" panose="02070309020205020404" pitchFamily="49" charset="0"/>
              </a:rPr>
              <a:t>apt-get</a:t>
            </a:r>
            <a:r>
              <a:rPr lang="pl-PL" sz="20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sz="2000" err="1">
                <a:latin typeface="Courier New" panose="02070309020205020404" pitchFamily="49" charset="0"/>
                <a:cs typeface="Courier New" panose="02070309020205020404" pitchFamily="49" charset="0"/>
              </a:rPr>
              <a:t>upgrade</a:t>
            </a:r>
            <a:r>
              <a:rPr lang="pl-PL" sz="2000">
                <a:latin typeface="Courier New" panose="02070309020205020404" pitchFamily="49" charset="0"/>
                <a:cs typeface="Courier New" panose="02070309020205020404" pitchFamily="49" charset="0"/>
              </a:rPr>
              <a:t> -y</a:t>
            </a:r>
            <a:br>
              <a:rPr lang="pl-PL" sz="200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pl-PL" sz="2000">
                <a:latin typeface="Courier New" panose="02070309020205020404" pitchFamily="49" charset="0"/>
                <a:cs typeface="Courier New" panose="02070309020205020404" pitchFamily="49" charset="0"/>
              </a:rPr>
              <a:t>ENTRYPOINT [ "/bin/</a:t>
            </a:r>
            <a:r>
              <a:rPr lang="pl-PL" sz="2000" err="1">
                <a:latin typeface="Courier New" panose="02070309020205020404" pitchFamily="49" charset="0"/>
                <a:cs typeface="Courier New" panose="02070309020205020404" pitchFamily="49" charset="0"/>
              </a:rPr>
              <a:t>bash</a:t>
            </a:r>
            <a:r>
              <a:rPr lang="pl-PL" sz="2000">
                <a:latin typeface="Courier New" panose="02070309020205020404" pitchFamily="49" charset="0"/>
                <a:cs typeface="Courier New" panose="02070309020205020404" pitchFamily="49" charset="0"/>
              </a:rPr>
              <a:t>" ]</a:t>
            </a:r>
            <a:br>
              <a:rPr lang="pl-PL" sz="200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pl-PL" sz="2000">
                <a:latin typeface="Courier New" panose="02070309020205020404" pitchFamily="49" charset="0"/>
                <a:cs typeface="Courier New" panose="02070309020205020404" pitchFamily="49" charset="0"/>
              </a:rPr>
              <a:t>CMD [ "/</a:t>
            </a:r>
            <a:r>
              <a:rPr lang="pl-PL" sz="2000" err="1">
                <a:latin typeface="Courier New" panose="02070309020205020404" pitchFamily="49" charset="0"/>
                <a:cs typeface="Courier New" panose="02070309020205020404" pitchFamily="49" charset="0"/>
              </a:rPr>
              <a:t>say-hello.sh</a:t>
            </a:r>
            <a:r>
              <a:rPr lang="pl-PL" sz="2000">
                <a:latin typeface="Courier New" panose="02070309020205020404" pitchFamily="49" charset="0"/>
                <a:cs typeface="Courier New" panose="02070309020205020404" pitchFamily="49" charset="0"/>
              </a:rPr>
              <a:t>" ]</a:t>
            </a:r>
          </a:p>
        </p:txBody>
      </p:sp>
    </p:spTree>
    <p:extLst>
      <p:ext uri="{BB962C8B-B14F-4D97-AF65-F5344CB8AC3E}">
        <p14:creationId xmlns:p14="http://schemas.microsoft.com/office/powerpoint/2010/main" val="8860771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err="1"/>
              <a:t>Optimize</a:t>
            </a:r>
            <a:r>
              <a:rPr lang="de-CH"/>
              <a:t> Simple </a:t>
            </a:r>
            <a:r>
              <a:rPr lang="de-CH" err="1"/>
              <a:t>Dockerfile</a:t>
            </a:r>
            <a:endParaRPr lang="en-US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1F5D2D7-BF93-6348-8488-F08B04519FA8}" type="slidenum">
              <a:rPr lang="fr-FR" smtClean="0"/>
              <a:pPr/>
              <a:t>34</a:t>
            </a:fld>
            <a:endParaRPr lang="fr-FR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Confidential / Restricted / Public</a:t>
            </a:r>
          </a:p>
          <a:p>
            <a:r>
              <a:rPr lang="en-US"/>
              <a:t>Presentation or part title</a:t>
            </a:r>
            <a:endParaRPr lang="fr-FR"/>
          </a:p>
        </p:txBody>
      </p:sp>
      <p:sp>
        <p:nvSpPr>
          <p:cNvPr id="6" name="Symbol zastępczy daty 5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07BDD68-A009-394B-BC3C-DB026E3EA017}" type="datetime1">
              <a:rPr lang="fr-FR" smtClean="0"/>
              <a:pPr/>
              <a:t>13/03/2019</a:t>
            </a:fld>
            <a:endParaRPr lang="fr-FR"/>
          </a:p>
        </p:txBody>
      </p:sp>
      <p:sp>
        <p:nvSpPr>
          <p:cNvPr id="3" name="pole tekstowe 2">
            <a:extLst>
              <a:ext uri="{FF2B5EF4-FFF2-40B4-BE49-F238E27FC236}">
                <a16:creationId xmlns:a16="http://schemas.microsoft.com/office/drawing/2014/main" id="{CFD6C4D4-13D1-B249-8896-B1CDC7180BC0}"/>
              </a:ext>
            </a:extLst>
          </p:cNvPr>
          <p:cNvSpPr txBox="1"/>
          <p:nvPr/>
        </p:nvSpPr>
        <p:spPr>
          <a:xfrm>
            <a:off x="1072343" y="948025"/>
            <a:ext cx="7689273" cy="3266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2000" dirty="0">
                <a:cs typeface="Courier New" panose="02070309020205020404" pitchFamily="49" charset="0"/>
              </a:rPr>
              <a:t>Optimize size of the image:</a:t>
            </a: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2000" dirty="0">
                <a:cs typeface="Courier New" panose="02070309020205020404" pitchFamily="49" charset="0"/>
              </a:rPr>
              <a:t>squash commends</a:t>
            </a: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2000" dirty="0">
                <a:cs typeface="Courier New" panose="02070309020205020404" pitchFamily="49" charset="0"/>
              </a:rPr>
              <a:t>remove cache files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2000" dirty="0">
                <a:cs typeface="Courier New" panose="02070309020205020404" pitchFamily="49" charset="0"/>
              </a:rPr>
              <a:t>Verify:</a:t>
            </a: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2000" dirty="0">
                <a:cs typeface="Courier New" panose="02070309020205020404" pitchFamily="49" charset="0"/>
              </a:rPr>
              <a:t>image size</a:t>
            </a: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2000" dirty="0">
                <a:cs typeface="Courier New" panose="02070309020205020404" pitchFamily="49" charset="0"/>
              </a:rPr>
              <a:t>number of layers</a:t>
            </a: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2000" dirty="0">
                <a:cs typeface="Courier New" panose="02070309020205020404" pitchFamily="49" charset="0"/>
              </a:rPr>
              <a:t>layers size</a:t>
            </a:r>
          </a:p>
        </p:txBody>
      </p:sp>
    </p:spTree>
    <p:extLst>
      <p:ext uri="{BB962C8B-B14F-4D97-AF65-F5344CB8AC3E}">
        <p14:creationId xmlns:p14="http://schemas.microsoft.com/office/powerpoint/2010/main" val="428086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err="1"/>
              <a:t>Optimize</a:t>
            </a:r>
            <a:r>
              <a:rPr lang="de-CH"/>
              <a:t> Simple </a:t>
            </a:r>
            <a:r>
              <a:rPr lang="de-CH" err="1"/>
              <a:t>Dockerfile</a:t>
            </a:r>
            <a:endParaRPr lang="en-US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1F5D2D7-BF93-6348-8488-F08B04519FA8}" type="slidenum">
              <a:rPr lang="fr-FR" smtClean="0"/>
              <a:pPr/>
              <a:t>35</a:t>
            </a:fld>
            <a:endParaRPr lang="fr-FR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Confidential / Restricted / Public</a:t>
            </a:r>
          </a:p>
          <a:p>
            <a:r>
              <a:rPr lang="en-US"/>
              <a:t>Presentation or part title</a:t>
            </a:r>
            <a:endParaRPr lang="fr-FR"/>
          </a:p>
        </p:txBody>
      </p:sp>
      <p:sp>
        <p:nvSpPr>
          <p:cNvPr id="6" name="Symbol zastępczy daty 5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07BDD68-A009-394B-BC3C-DB026E3EA017}" type="datetime1">
              <a:rPr lang="fr-FR" smtClean="0"/>
              <a:pPr/>
              <a:t>13/03/2019</a:t>
            </a:fld>
            <a:endParaRPr lang="fr-FR"/>
          </a:p>
        </p:txBody>
      </p:sp>
      <p:sp>
        <p:nvSpPr>
          <p:cNvPr id="3" name="pole tekstowe 2">
            <a:extLst>
              <a:ext uri="{FF2B5EF4-FFF2-40B4-BE49-F238E27FC236}">
                <a16:creationId xmlns:a16="http://schemas.microsoft.com/office/drawing/2014/main" id="{CFD6C4D4-13D1-B249-8896-B1CDC7180BC0}"/>
              </a:ext>
            </a:extLst>
          </p:cNvPr>
          <p:cNvSpPr txBox="1"/>
          <p:nvPr/>
        </p:nvSpPr>
        <p:spPr>
          <a:xfrm>
            <a:off x="1072343" y="841150"/>
            <a:ext cx="7689273" cy="42088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l-PL" sz="2000">
                <a:latin typeface="Courier New" panose="02070309020205020404" pitchFamily="49" charset="0"/>
                <a:cs typeface="Courier New" panose="02070309020205020404" pitchFamily="49" charset="0"/>
              </a:rPr>
              <a:t>FROM ubuntu:18.04</a:t>
            </a:r>
          </a:p>
          <a:p>
            <a:pPr>
              <a:lnSpc>
                <a:spcPct val="150000"/>
              </a:lnSpc>
            </a:pPr>
            <a:r>
              <a:rPr lang="pl-PL" sz="2000">
                <a:latin typeface="Courier New" panose="02070309020205020404" pitchFamily="49" charset="0"/>
                <a:cs typeface="Courier New" panose="02070309020205020404" pitchFamily="49" charset="0"/>
              </a:rPr>
              <a:t>LABEL </a:t>
            </a:r>
            <a:r>
              <a:rPr lang="pl-PL" sz="2000" err="1">
                <a:latin typeface="Courier New" panose="02070309020205020404" pitchFamily="49" charset="0"/>
                <a:cs typeface="Courier New" panose="02070309020205020404" pitchFamily="49" charset="0"/>
              </a:rPr>
              <a:t>maintainer</a:t>
            </a:r>
            <a:r>
              <a:rPr lang="pl-PL" sz="2000">
                <a:latin typeface="Courier New" panose="02070309020205020404" pitchFamily="49" charset="0"/>
                <a:cs typeface="Courier New" panose="02070309020205020404" pitchFamily="49" charset="0"/>
              </a:rPr>
              <a:t>="Dawid Malinowski &lt;</a:t>
            </a:r>
            <a:r>
              <a:rPr lang="pl-PL" sz="2000" err="1">
                <a:latin typeface="Courier New" panose="02070309020205020404" pitchFamily="49" charset="0"/>
                <a:cs typeface="Courier New" panose="02070309020205020404" pitchFamily="49" charset="0"/>
              </a:rPr>
              <a:t>d.malinowski@idemia.com</a:t>
            </a:r>
            <a:r>
              <a:rPr lang="pl-PL" sz="2000">
                <a:latin typeface="Courier New" panose="02070309020205020404" pitchFamily="49" charset="0"/>
                <a:cs typeface="Courier New" panose="02070309020205020404" pitchFamily="49" charset="0"/>
              </a:rPr>
              <a:t>&gt;"</a:t>
            </a:r>
          </a:p>
          <a:p>
            <a:pPr>
              <a:lnSpc>
                <a:spcPct val="150000"/>
              </a:lnSpc>
            </a:pPr>
            <a:r>
              <a:rPr lang="pl-PL" sz="2000">
                <a:latin typeface="Courier New" panose="02070309020205020404" pitchFamily="49" charset="0"/>
                <a:cs typeface="Courier New" panose="02070309020205020404" pitchFamily="49" charset="0"/>
              </a:rPr>
              <a:t>COPY </a:t>
            </a:r>
            <a:r>
              <a:rPr lang="pl-PL" sz="2000" err="1">
                <a:latin typeface="Courier New" panose="02070309020205020404" pitchFamily="49" charset="0"/>
                <a:cs typeface="Courier New" panose="02070309020205020404" pitchFamily="49" charset="0"/>
              </a:rPr>
              <a:t>say-hello.sh</a:t>
            </a:r>
            <a:r>
              <a:rPr lang="pl-PL" sz="2000">
                <a:latin typeface="Courier New" panose="02070309020205020404" pitchFamily="49" charset="0"/>
                <a:cs typeface="Courier New" panose="02070309020205020404" pitchFamily="49" charset="0"/>
              </a:rPr>
              <a:t> /</a:t>
            </a:r>
            <a:r>
              <a:rPr lang="pl-PL" sz="2000" err="1">
                <a:latin typeface="Courier New" panose="02070309020205020404" pitchFamily="49" charset="0"/>
                <a:cs typeface="Courier New" panose="02070309020205020404" pitchFamily="49" charset="0"/>
              </a:rPr>
              <a:t>say-hello.sh</a:t>
            </a:r>
            <a:endParaRPr lang="pl-PL" sz="20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pl-PL" sz="2000">
                <a:latin typeface="Courier New" panose="02070309020205020404" pitchFamily="49" charset="0"/>
                <a:cs typeface="Courier New" panose="02070309020205020404" pitchFamily="49" charset="0"/>
              </a:rPr>
              <a:t>RUN </a:t>
            </a:r>
            <a:r>
              <a:rPr lang="pl-PL" sz="2000" err="1">
                <a:latin typeface="Courier New" panose="02070309020205020404" pitchFamily="49" charset="0"/>
                <a:cs typeface="Courier New" panose="02070309020205020404" pitchFamily="49" charset="0"/>
              </a:rPr>
              <a:t>chmod</a:t>
            </a:r>
            <a:r>
              <a:rPr lang="pl-PL" sz="2000">
                <a:latin typeface="Courier New" panose="02070309020205020404" pitchFamily="49" charset="0"/>
                <a:cs typeface="Courier New" panose="02070309020205020404" pitchFamily="49" charset="0"/>
              </a:rPr>
              <a:t> +x /</a:t>
            </a:r>
            <a:r>
              <a:rPr lang="pl-PL" sz="2000" err="1">
                <a:latin typeface="Courier New" panose="02070309020205020404" pitchFamily="49" charset="0"/>
                <a:cs typeface="Courier New" panose="02070309020205020404" pitchFamily="49" charset="0"/>
              </a:rPr>
              <a:t>say-hello.sh</a:t>
            </a:r>
            <a:r>
              <a:rPr lang="pl-PL" sz="2000">
                <a:latin typeface="Courier New" panose="02070309020205020404" pitchFamily="49" charset="0"/>
                <a:cs typeface="Courier New" panose="02070309020205020404" pitchFamily="49" charset="0"/>
              </a:rPr>
              <a:t> \</a:t>
            </a:r>
          </a:p>
          <a:p>
            <a:pPr>
              <a:lnSpc>
                <a:spcPct val="150000"/>
              </a:lnSpc>
            </a:pPr>
            <a:r>
              <a:rPr lang="pl-PL" sz="2000">
                <a:latin typeface="Courier New" panose="02070309020205020404" pitchFamily="49" charset="0"/>
                <a:cs typeface="Courier New" panose="02070309020205020404" pitchFamily="49" charset="0"/>
              </a:rPr>
              <a:t>&amp;&amp; </a:t>
            </a:r>
            <a:r>
              <a:rPr lang="pl-PL" sz="2000" err="1">
                <a:latin typeface="Courier New" panose="02070309020205020404" pitchFamily="49" charset="0"/>
                <a:cs typeface="Courier New" panose="02070309020205020404" pitchFamily="49" charset="0"/>
              </a:rPr>
              <a:t>apt-get</a:t>
            </a:r>
            <a:r>
              <a:rPr lang="pl-PL" sz="2000">
                <a:latin typeface="Courier New" panose="02070309020205020404" pitchFamily="49" charset="0"/>
                <a:cs typeface="Courier New" panose="02070309020205020404" pitchFamily="49" charset="0"/>
              </a:rPr>
              <a:t> update \</a:t>
            </a:r>
          </a:p>
          <a:p>
            <a:pPr>
              <a:lnSpc>
                <a:spcPct val="150000"/>
              </a:lnSpc>
            </a:pPr>
            <a:r>
              <a:rPr lang="pl-PL" sz="2000">
                <a:latin typeface="Courier New" panose="02070309020205020404" pitchFamily="49" charset="0"/>
                <a:cs typeface="Courier New" panose="02070309020205020404" pitchFamily="49" charset="0"/>
              </a:rPr>
              <a:t>&amp;&amp; </a:t>
            </a:r>
            <a:r>
              <a:rPr lang="pl-PL" sz="2000" err="1">
                <a:latin typeface="Courier New" panose="02070309020205020404" pitchFamily="49" charset="0"/>
                <a:cs typeface="Courier New" panose="02070309020205020404" pitchFamily="49" charset="0"/>
              </a:rPr>
              <a:t>apt-get</a:t>
            </a:r>
            <a:r>
              <a:rPr lang="pl-PL" sz="20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sz="2000" err="1">
                <a:latin typeface="Courier New" panose="02070309020205020404" pitchFamily="49" charset="0"/>
                <a:cs typeface="Courier New" panose="02070309020205020404" pitchFamily="49" charset="0"/>
              </a:rPr>
              <a:t>upgrade</a:t>
            </a:r>
            <a:r>
              <a:rPr lang="pl-PL" sz="2000">
                <a:latin typeface="Courier New" panose="02070309020205020404" pitchFamily="49" charset="0"/>
                <a:cs typeface="Courier New" panose="02070309020205020404" pitchFamily="49" charset="0"/>
              </a:rPr>
              <a:t> -y \</a:t>
            </a:r>
          </a:p>
          <a:p>
            <a:pPr>
              <a:lnSpc>
                <a:spcPct val="150000"/>
              </a:lnSpc>
            </a:pPr>
            <a:r>
              <a:rPr lang="pl-PL" sz="200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pl-PL" sz="2000" err="1">
                <a:latin typeface="Courier New" panose="02070309020205020404" pitchFamily="49" charset="0"/>
                <a:cs typeface="Courier New" panose="02070309020205020404" pitchFamily="49" charset="0"/>
              </a:rPr>
              <a:t>cleanup</a:t>
            </a:r>
            <a:endParaRPr lang="pl-PL" sz="20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pl-PL" sz="2000">
                <a:latin typeface="Courier New" panose="02070309020205020404" pitchFamily="49" charset="0"/>
                <a:cs typeface="Courier New" panose="02070309020205020404" pitchFamily="49" charset="0"/>
              </a:rPr>
              <a:t>&amp;&amp; </a:t>
            </a:r>
            <a:r>
              <a:rPr lang="pl-PL" sz="2000" err="1">
                <a:latin typeface="Courier New" panose="02070309020205020404" pitchFamily="49" charset="0"/>
                <a:cs typeface="Courier New" panose="02070309020205020404" pitchFamily="49" charset="0"/>
              </a:rPr>
              <a:t>apt-get</a:t>
            </a:r>
            <a:r>
              <a:rPr lang="pl-PL" sz="20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sz="2000" err="1">
                <a:latin typeface="Courier New" panose="02070309020205020404" pitchFamily="49" charset="0"/>
                <a:cs typeface="Courier New" panose="02070309020205020404" pitchFamily="49" charset="0"/>
              </a:rPr>
              <a:t>clean</a:t>
            </a:r>
            <a:r>
              <a:rPr lang="pl-PL" sz="20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sz="2000" err="1">
                <a:latin typeface="Courier New" panose="02070309020205020404" pitchFamily="49" charset="0"/>
                <a:cs typeface="Courier New" panose="02070309020205020404" pitchFamily="49" charset="0"/>
              </a:rPr>
              <a:t>autoclean</a:t>
            </a:r>
            <a:r>
              <a:rPr lang="pl-PL" sz="2000">
                <a:latin typeface="Courier New" panose="02070309020205020404" pitchFamily="49" charset="0"/>
                <a:cs typeface="Courier New" panose="02070309020205020404" pitchFamily="49" charset="0"/>
              </a:rPr>
              <a:t> \</a:t>
            </a:r>
          </a:p>
        </p:txBody>
      </p:sp>
    </p:spTree>
    <p:extLst>
      <p:ext uri="{BB962C8B-B14F-4D97-AF65-F5344CB8AC3E}">
        <p14:creationId xmlns:p14="http://schemas.microsoft.com/office/powerpoint/2010/main" val="32770812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err="1"/>
              <a:t>Optimize</a:t>
            </a:r>
            <a:r>
              <a:rPr lang="de-CH"/>
              <a:t> Simple </a:t>
            </a:r>
            <a:r>
              <a:rPr lang="de-CH" err="1"/>
              <a:t>Dockerfile</a:t>
            </a:r>
            <a:endParaRPr lang="en-US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1F5D2D7-BF93-6348-8488-F08B04519FA8}" type="slidenum">
              <a:rPr lang="fr-FR" smtClean="0"/>
              <a:pPr/>
              <a:t>36</a:t>
            </a:fld>
            <a:endParaRPr lang="fr-FR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Confidential / Restricted / Public</a:t>
            </a:r>
          </a:p>
          <a:p>
            <a:r>
              <a:rPr lang="en-US"/>
              <a:t>Presentation or part title</a:t>
            </a:r>
            <a:endParaRPr lang="fr-FR"/>
          </a:p>
        </p:txBody>
      </p:sp>
      <p:sp>
        <p:nvSpPr>
          <p:cNvPr id="6" name="Symbol zastępczy daty 5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07BDD68-A009-394B-BC3C-DB026E3EA017}" type="datetime1">
              <a:rPr lang="fr-FR" smtClean="0"/>
              <a:pPr/>
              <a:t>13/03/2019</a:t>
            </a:fld>
            <a:endParaRPr lang="fr-FR"/>
          </a:p>
        </p:txBody>
      </p:sp>
      <p:sp>
        <p:nvSpPr>
          <p:cNvPr id="3" name="pole tekstowe 2">
            <a:extLst>
              <a:ext uri="{FF2B5EF4-FFF2-40B4-BE49-F238E27FC236}">
                <a16:creationId xmlns:a16="http://schemas.microsoft.com/office/drawing/2014/main" id="{CFD6C4D4-13D1-B249-8896-B1CDC7180BC0}"/>
              </a:ext>
            </a:extLst>
          </p:cNvPr>
          <p:cNvSpPr txBox="1"/>
          <p:nvPr/>
        </p:nvSpPr>
        <p:spPr>
          <a:xfrm>
            <a:off x="1072343" y="841150"/>
            <a:ext cx="7689273" cy="2362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l-PL" sz="2000">
                <a:latin typeface="Courier New" panose="02070309020205020404" pitchFamily="49" charset="0"/>
                <a:cs typeface="Courier New" panose="02070309020205020404" pitchFamily="49" charset="0"/>
              </a:rPr>
              <a:t>&amp;&amp; </a:t>
            </a:r>
            <a:r>
              <a:rPr lang="pl-PL" sz="2000" err="1">
                <a:latin typeface="Courier New" panose="02070309020205020404" pitchFamily="49" charset="0"/>
                <a:cs typeface="Courier New" panose="02070309020205020404" pitchFamily="49" charset="0"/>
              </a:rPr>
              <a:t>apt-get</a:t>
            </a:r>
            <a:r>
              <a:rPr lang="pl-PL" sz="20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sz="2000" err="1">
                <a:latin typeface="Courier New" panose="02070309020205020404" pitchFamily="49" charset="0"/>
                <a:cs typeface="Courier New" panose="02070309020205020404" pitchFamily="49" charset="0"/>
              </a:rPr>
              <a:t>autoremove</a:t>
            </a:r>
            <a:r>
              <a:rPr lang="pl-PL" sz="2000">
                <a:latin typeface="Courier New" panose="02070309020205020404" pitchFamily="49" charset="0"/>
                <a:cs typeface="Courier New" panose="02070309020205020404" pitchFamily="49" charset="0"/>
              </a:rPr>
              <a:t> --</a:t>
            </a:r>
            <a:r>
              <a:rPr lang="pl-PL" sz="2000" err="1">
                <a:latin typeface="Courier New" panose="02070309020205020404" pitchFamily="49" charset="0"/>
                <a:cs typeface="Courier New" panose="02070309020205020404" pitchFamily="49" charset="0"/>
              </a:rPr>
              <a:t>yes</a:t>
            </a:r>
            <a:r>
              <a:rPr lang="pl-PL" sz="2000">
                <a:latin typeface="Courier New" panose="02070309020205020404" pitchFamily="49" charset="0"/>
                <a:cs typeface="Courier New" panose="02070309020205020404" pitchFamily="49" charset="0"/>
              </a:rPr>
              <a:t> \</a:t>
            </a:r>
          </a:p>
          <a:p>
            <a:pPr>
              <a:lnSpc>
                <a:spcPct val="150000"/>
              </a:lnSpc>
            </a:pPr>
            <a:r>
              <a:rPr lang="pl-PL" sz="2000">
                <a:latin typeface="Courier New" panose="02070309020205020404" pitchFamily="49" charset="0"/>
                <a:cs typeface="Courier New" panose="02070309020205020404" pitchFamily="49" charset="0"/>
              </a:rPr>
              <a:t>&amp;&amp; </a:t>
            </a:r>
            <a:r>
              <a:rPr lang="pl-PL" sz="2000" err="1">
                <a:latin typeface="Courier New" panose="02070309020205020404" pitchFamily="49" charset="0"/>
                <a:cs typeface="Courier New" panose="02070309020205020404" pitchFamily="49" charset="0"/>
              </a:rPr>
              <a:t>rm</a:t>
            </a:r>
            <a:r>
              <a:rPr lang="pl-PL" sz="2000">
                <a:latin typeface="Courier New" panose="02070309020205020404" pitchFamily="49" charset="0"/>
                <a:cs typeface="Courier New" panose="02070309020205020404" pitchFamily="49" charset="0"/>
              </a:rPr>
              <a:t> -</a:t>
            </a:r>
            <a:r>
              <a:rPr lang="pl-PL" sz="2000" err="1">
                <a:latin typeface="Courier New" panose="02070309020205020404" pitchFamily="49" charset="0"/>
                <a:cs typeface="Courier New" panose="02070309020205020404" pitchFamily="49" charset="0"/>
              </a:rPr>
              <a:t>rf</a:t>
            </a:r>
            <a:r>
              <a:rPr lang="pl-PL" sz="2000">
                <a:latin typeface="Courier New" panose="02070309020205020404" pitchFamily="49" charset="0"/>
                <a:cs typeface="Courier New" panose="02070309020205020404" pitchFamily="49" charset="0"/>
              </a:rPr>
              <a:t> /</a:t>
            </a:r>
            <a:r>
              <a:rPr lang="pl-PL" sz="2000" err="1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pl-PL" sz="200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pl-PL" sz="2000" err="1">
                <a:latin typeface="Courier New" panose="02070309020205020404" pitchFamily="49" charset="0"/>
                <a:cs typeface="Courier New" panose="02070309020205020404" pitchFamily="49" charset="0"/>
              </a:rPr>
              <a:t>lib</a:t>
            </a:r>
            <a:r>
              <a:rPr lang="pl-PL" sz="2000">
                <a:latin typeface="Courier New" panose="02070309020205020404" pitchFamily="49" charset="0"/>
                <a:cs typeface="Courier New" panose="02070309020205020404" pitchFamily="49" charset="0"/>
              </a:rPr>
              <a:t>/{</a:t>
            </a:r>
            <a:r>
              <a:rPr lang="pl-PL" sz="2000" err="1">
                <a:latin typeface="Courier New" panose="02070309020205020404" pitchFamily="49" charset="0"/>
                <a:cs typeface="Courier New" panose="02070309020205020404" pitchFamily="49" charset="0"/>
              </a:rPr>
              <a:t>apt,dpkg,cache,log</a:t>
            </a:r>
            <a:r>
              <a:rPr lang="pl-PL" sz="2000">
                <a:latin typeface="Courier New" panose="02070309020205020404" pitchFamily="49" charset="0"/>
                <a:cs typeface="Courier New" panose="02070309020205020404" pitchFamily="49" charset="0"/>
              </a:rPr>
              <a:t>}/ \</a:t>
            </a:r>
          </a:p>
          <a:p>
            <a:pPr>
              <a:lnSpc>
                <a:spcPct val="150000"/>
              </a:lnSpc>
            </a:pPr>
            <a:r>
              <a:rPr lang="pl-PL" sz="2000">
                <a:latin typeface="Courier New" panose="02070309020205020404" pitchFamily="49" charset="0"/>
                <a:cs typeface="Courier New" panose="02070309020205020404" pitchFamily="49" charset="0"/>
              </a:rPr>
              <a:t>&amp;&amp; </a:t>
            </a:r>
            <a:r>
              <a:rPr lang="pl-PL" sz="2000" err="1">
                <a:latin typeface="Courier New" panose="02070309020205020404" pitchFamily="49" charset="0"/>
                <a:cs typeface="Courier New" panose="02070309020205020404" pitchFamily="49" charset="0"/>
              </a:rPr>
              <a:t>rm</a:t>
            </a:r>
            <a:r>
              <a:rPr lang="pl-PL" sz="2000">
                <a:latin typeface="Courier New" panose="02070309020205020404" pitchFamily="49" charset="0"/>
                <a:cs typeface="Courier New" panose="02070309020205020404" pitchFamily="49" charset="0"/>
              </a:rPr>
              <a:t> -</a:t>
            </a:r>
            <a:r>
              <a:rPr lang="pl-PL" sz="2000" err="1">
                <a:latin typeface="Courier New" panose="02070309020205020404" pitchFamily="49" charset="0"/>
                <a:cs typeface="Courier New" panose="02070309020205020404" pitchFamily="49" charset="0"/>
              </a:rPr>
              <a:t>fr</a:t>
            </a:r>
            <a:r>
              <a:rPr lang="pl-PL" sz="2000">
                <a:latin typeface="Courier New" panose="02070309020205020404" pitchFamily="49" charset="0"/>
                <a:cs typeface="Courier New" panose="02070309020205020404" pitchFamily="49" charset="0"/>
              </a:rPr>
              <a:t> /</a:t>
            </a:r>
            <a:r>
              <a:rPr lang="pl-PL" sz="2000" err="1">
                <a:latin typeface="Courier New" panose="02070309020205020404" pitchFamily="49" charset="0"/>
                <a:cs typeface="Courier New" panose="02070309020205020404" pitchFamily="49" charset="0"/>
              </a:rPr>
              <a:t>tmp</a:t>
            </a:r>
            <a:r>
              <a:rPr lang="pl-PL" sz="2000">
                <a:latin typeface="Courier New" panose="02070309020205020404" pitchFamily="49" charset="0"/>
                <a:cs typeface="Courier New" panose="02070309020205020404" pitchFamily="49" charset="0"/>
              </a:rPr>
              <a:t>/* /</a:t>
            </a:r>
            <a:r>
              <a:rPr lang="pl-PL" sz="2000" err="1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pl-PL" sz="200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pl-PL" sz="2000" err="1">
                <a:latin typeface="Courier New" panose="02070309020205020404" pitchFamily="49" charset="0"/>
                <a:cs typeface="Courier New" panose="02070309020205020404" pitchFamily="49" charset="0"/>
              </a:rPr>
              <a:t>tmp</a:t>
            </a:r>
            <a:r>
              <a:rPr lang="pl-PL" sz="2000">
                <a:latin typeface="Courier New" panose="02070309020205020404" pitchFamily="49" charset="0"/>
                <a:cs typeface="Courier New" panose="02070309020205020404" pitchFamily="49" charset="0"/>
              </a:rPr>
              <a:t>/*</a:t>
            </a:r>
          </a:p>
          <a:p>
            <a:pPr>
              <a:lnSpc>
                <a:spcPct val="150000"/>
              </a:lnSpc>
            </a:pPr>
            <a:r>
              <a:rPr lang="pl-PL" sz="2000">
                <a:latin typeface="Courier New" panose="02070309020205020404" pitchFamily="49" charset="0"/>
                <a:cs typeface="Courier New" panose="02070309020205020404" pitchFamily="49" charset="0"/>
              </a:rPr>
              <a:t>ENTRYPOINT [ "/bin/</a:t>
            </a:r>
            <a:r>
              <a:rPr lang="pl-PL" sz="2000" err="1">
                <a:latin typeface="Courier New" panose="02070309020205020404" pitchFamily="49" charset="0"/>
                <a:cs typeface="Courier New" panose="02070309020205020404" pitchFamily="49" charset="0"/>
              </a:rPr>
              <a:t>bash</a:t>
            </a:r>
            <a:r>
              <a:rPr lang="pl-PL" sz="2000">
                <a:latin typeface="Courier New" panose="02070309020205020404" pitchFamily="49" charset="0"/>
                <a:cs typeface="Courier New" panose="02070309020205020404" pitchFamily="49" charset="0"/>
              </a:rPr>
              <a:t>" ]</a:t>
            </a:r>
          </a:p>
          <a:p>
            <a:pPr>
              <a:lnSpc>
                <a:spcPct val="150000"/>
              </a:lnSpc>
            </a:pPr>
            <a:r>
              <a:rPr lang="pl-PL" sz="2000">
                <a:latin typeface="Courier New" panose="02070309020205020404" pitchFamily="49" charset="0"/>
                <a:cs typeface="Courier New" panose="02070309020205020404" pitchFamily="49" charset="0"/>
              </a:rPr>
              <a:t>CMD [ "/</a:t>
            </a:r>
            <a:r>
              <a:rPr lang="pl-PL" sz="2000" err="1">
                <a:latin typeface="Courier New" panose="02070309020205020404" pitchFamily="49" charset="0"/>
                <a:cs typeface="Courier New" panose="02070309020205020404" pitchFamily="49" charset="0"/>
              </a:rPr>
              <a:t>say-hello.sh</a:t>
            </a:r>
            <a:r>
              <a:rPr lang="pl-PL" sz="2000">
                <a:latin typeface="Courier New" panose="02070309020205020404" pitchFamily="49" charset="0"/>
                <a:cs typeface="Courier New" panose="02070309020205020404" pitchFamily="49" charset="0"/>
              </a:rPr>
              <a:t>" ]</a:t>
            </a:r>
          </a:p>
        </p:txBody>
      </p:sp>
    </p:spTree>
    <p:extLst>
      <p:ext uri="{BB962C8B-B14F-4D97-AF65-F5344CB8AC3E}">
        <p14:creationId xmlns:p14="http://schemas.microsoft.com/office/powerpoint/2010/main" val="20764487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/>
              <a:t>Docker Base Image – Java</a:t>
            </a:r>
            <a:endParaRPr lang="en-US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1F5D2D7-BF93-6348-8488-F08B04519FA8}" type="slidenum">
              <a:rPr lang="fr-FR" smtClean="0"/>
              <a:pPr/>
              <a:t>37</a:t>
            </a:fld>
            <a:endParaRPr lang="fr-FR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Confidential / Restricted / Public</a:t>
            </a:r>
          </a:p>
          <a:p>
            <a:r>
              <a:rPr lang="en-US"/>
              <a:t>Presentation or part title</a:t>
            </a:r>
            <a:endParaRPr lang="fr-FR"/>
          </a:p>
        </p:txBody>
      </p:sp>
      <p:sp>
        <p:nvSpPr>
          <p:cNvPr id="6" name="Symbol zastępczy daty 5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07BDD68-A009-394B-BC3C-DB026E3EA017}" type="datetime1">
              <a:rPr lang="fr-FR" smtClean="0"/>
              <a:pPr/>
              <a:t>13/03/2019</a:t>
            </a:fld>
            <a:endParaRPr lang="fr-FR"/>
          </a:p>
        </p:txBody>
      </p:sp>
      <p:sp>
        <p:nvSpPr>
          <p:cNvPr id="3" name="pole tekstowe 2">
            <a:extLst>
              <a:ext uri="{FF2B5EF4-FFF2-40B4-BE49-F238E27FC236}">
                <a16:creationId xmlns:a16="http://schemas.microsoft.com/office/drawing/2014/main" id="{CFD6C4D4-13D1-B249-8896-B1CDC7180BC0}"/>
              </a:ext>
            </a:extLst>
          </p:cNvPr>
          <p:cNvSpPr txBox="1"/>
          <p:nvPr/>
        </p:nvSpPr>
        <p:spPr>
          <a:xfrm>
            <a:off x="1029539" y="924277"/>
            <a:ext cx="7689273" cy="18819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2000" dirty="0">
                <a:cs typeface="Courier New" panose="02070309020205020404" pitchFamily="49" charset="0"/>
              </a:rPr>
              <a:t>Create base image based on ubuntu:18.04 with:</a:t>
            </a: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2000" dirty="0" err="1">
                <a:cs typeface="Courier New" panose="02070309020205020404" pitchFamily="49" charset="0"/>
              </a:rPr>
              <a:t>openjdk</a:t>
            </a:r>
            <a:r>
              <a:rPr lang="en-US" sz="2000" dirty="0">
                <a:cs typeface="Courier New" panose="02070309020205020404" pitchFamily="49" charset="0"/>
              </a:rPr>
              <a:t> 1.8 (openjdk-8-jre-headless vs openjdk-8-jre)</a:t>
            </a: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2000" dirty="0">
                <a:cs typeface="Courier New" panose="02070309020205020404" pitchFamily="49" charset="0"/>
              </a:rPr>
              <a:t>java as </a:t>
            </a:r>
            <a:r>
              <a:rPr lang="en-US" sz="2000" dirty="0" err="1">
                <a:cs typeface="Courier New" panose="02070309020205020404" pitchFamily="49" charset="0"/>
              </a:rPr>
              <a:t>entrypoint</a:t>
            </a:r>
            <a:endParaRPr lang="en-US" sz="2000" dirty="0">
              <a:cs typeface="Courier New" panose="02070309020205020404" pitchFamily="49" charset="0"/>
            </a:endParaRP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2000" dirty="0">
                <a:cs typeface="Courier New" panose="02070309020205020404" pitchFamily="49" charset="0"/>
              </a:rPr>
              <a:t>version as command</a:t>
            </a:r>
          </a:p>
        </p:txBody>
      </p:sp>
    </p:spTree>
    <p:extLst>
      <p:ext uri="{BB962C8B-B14F-4D97-AF65-F5344CB8AC3E}">
        <p14:creationId xmlns:p14="http://schemas.microsoft.com/office/powerpoint/2010/main" val="33285915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/>
              <a:t>Docker Base Image – Java</a:t>
            </a:r>
            <a:endParaRPr lang="en-US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1F5D2D7-BF93-6348-8488-F08B04519FA8}" type="slidenum">
              <a:rPr lang="fr-FR" smtClean="0"/>
              <a:pPr/>
              <a:t>38</a:t>
            </a:fld>
            <a:endParaRPr lang="fr-FR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Confidential / Restricted / Public</a:t>
            </a:r>
          </a:p>
          <a:p>
            <a:r>
              <a:rPr lang="en-US"/>
              <a:t>Presentation or part title</a:t>
            </a:r>
            <a:endParaRPr lang="fr-FR"/>
          </a:p>
        </p:txBody>
      </p:sp>
      <p:sp>
        <p:nvSpPr>
          <p:cNvPr id="6" name="Symbol zastępczy daty 5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07BDD68-A009-394B-BC3C-DB026E3EA017}" type="datetime1">
              <a:rPr lang="fr-FR" smtClean="0"/>
              <a:pPr/>
              <a:t>13/03/2019</a:t>
            </a:fld>
            <a:endParaRPr lang="fr-FR"/>
          </a:p>
        </p:txBody>
      </p:sp>
      <p:sp>
        <p:nvSpPr>
          <p:cNvPr id="3" name="pole tekstowe 2">
            <a:extLst>
              <a:ext uri="{FF2B5EF4-FFF2-40B4-BE49-F238E27FC236}">
                <a16:creationId xmlns:a16="http://schemas.microsoft.com/office/drawing/2014/main" id="{CFD6C4D4-13D1-B249-8896-B1CDC7180BC0}"/>
              </a:ext>
            </a:extLst>
          </p:cNvPr>
          <p:cNvSpPr txBox="1"/>
          <p:nvPr/>
        </p:nvSpPr>
        <p:spPr>
          <a:xfrm>
            <a:off x="1072343" y="841150"/>
            <a:ext cx="7689273" cy="3285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l-PL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FROM ubuntu:18.04</a:t>
            </a:r>
          </a:p>
          <a:p>
            <a:pPr>
              <a:lnSpc>
                <a:spcPct val="150000"/>
              </a:lnSpc>
            </a:pPr>
            <a:r>
              <a:rPr lang="pl-PL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LABEL </a:t>
            </a:r>
            <a:r>
              <a:rPr lang="pl-PL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maintainer</a:t>
            </a:r>
            <a:r>
              <a:rPr lang="pl-PL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="Dawid Malinowski &lt;</a:t>
            </a:r>
            <a:r>
              <a:rPr lang="pl-PL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d.malinowski@idemia.com</a:t>
            </a:r>
            <a:r>
              <a:rPr lang="pl-PL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&gt;"</a:t>
            </a:r>
          </a:p>
          <a:p>
            <a:pPr>
              <a:lnSpc>
                <a:spcPct val="150000"/>
              </a:lnSpc>
            </a:pPr>
            <a:r>
              <a:rPr lang="pl-PL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RUN </a:t>
            </a:r>
            <a:r>
              <a:rPr lang="pl-PL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apt-get</a:t>
            </a:r>
            <a:r>
              <a:rPr lang="pl-PL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update \</a:t>
            </a:r>
          </a:p>
          <a:p>
            <a:pPr>
              <a:lnSpc>
                <a:spcPct val="150000"/>
              </a:lnSpc>
            </a:pPr>
            <a:r>
              <a:rPr lang="pl-PL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&amp;&amp; </a:t>
            </a:r>
            <a:r>
              <a:rPr lang="pl-PL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apt-get</a:t>
            </a:r>
            <a:r>
              <a:rPr lang="pl-PL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upgrade</a:t>
            </a:r>
            <a:r>
              <a:rPr lang="pl-PL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-y \</a:t>
            </a:r>
          </a:p>
          <a:p>
            <a:pPr>
              <a:lnSpc>
                <a:spcPct val="150000"/>
              </a:lnSpc>
            </a:pPr>
            <a:r>
              <a:rPr lang="pl-PL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pl-PL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install</a:t>
            </a:r>
            <a:r>
              <a:rPr lang="pl-PL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jre</a:t>
            </a:r>
            <a:endParaRPr lang="pl-PL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pl-PL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&amp;&amp; </a:t>
            </a:r>
            <a:r>
              <a:rPr lang="pl-PL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apt-get</a:t>
            </a:r>
            <a:r>
              <a:rPr lang="pl-PL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install</a:t>
            </a:r>
            <a:r>
              <a:rPr lang="pl-PL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-y openjdk-8-jre-headless \</a:t>
            </a:r>
          </a:p>
        </p:txBody>
      </p:sp>
    </p:spTree>
    <p:extLst>
      <p:ext uri="{BB962C8B-B14F-4D97-AF65-F5344CB8AC3E}">
        <p14:creationId xmlns:p14="http://schemas.microsoft.com/office/powerpoint/2010/main" val="17398612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/>
              <a:t>Docker Base Image – Java</a:t>
            </a:r>
            <a:endParaRPr lang="en-US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1F5D2D7-BF93-6348-8488-F08B04519FA8}" type="slidenum">
              <a:rPr lang="fr-FR" smtClean="0"/>
              <a:pPr/>
              <a:t>39</a:t>
            </a:fld>
            <a:endParaRPr lang="fr-FR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Confidential / Restricted / Public</a:t>
            </a:r>
          </a:p>
          <a:p>
            <a:r>
              <a:rPr lang="en-US"/>
              <a:t>Presentation or part title</a:t>
            </a:r>
            <a:endParaRPr lang="fr-FR"/>
          </a:p>
        </p:txBody>
      </p:sp>
      <p:sp>
        <p:nvSpPr>
          <p:cNvPr id="6" name="Symbol zastępczy daty 5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07BDD68-A009-394B-BC3C-DB026E3EA017}" type="datetime1">
              <a:rPr lang="fr-FR" smtClean="0"/>
              <a:pPr/>
              <a:t>13/03/2019</a:t>
            </a:fld>
            <a:endParaRPr lang="fr-FR"/>
          </a:p>
        </p:txBody>
      </p:sp>
      <p:sp>
        <p:nvSpPr>
          <p:cNvPr id="3" name="pole tekstowe 2">
            <a:extLst>
              <a:ext uri="{FF2B5EF4-FFF2-40B4-BE49-F238E27FC236}">
                <a16:creationId xmlns:a16="http://schemas.microsoft.com/office/drawing/2014/main" id="{CFD6C4D4-13D1-B249-8896-B1CDC7180BC0}"/>
              </a:ext>
            </a:extLst>
          </p:cNvPr>
          <p:cNvSpPr txBox="1"/>
          <p:nvPr/>
        </p:nvSpPr>
        <p:spPr>
          <a:xfrm>
            <a:off x="1072343" y="841150"/>
            <a:ext cx="7689273" cy="3285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l-PL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pl-PL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cleanup</a:t>
            </a:r>
            <a:endParaRPr lang="pl-PL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pl-PL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&amp;&amp; </a:t>
            </a:r>
            <a:r>
              <a:rPr lang="pl-PL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apt-get</a:t>
            </a:r>
            <a:r>
              <a:rPr lang="pl-PL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clean</a:t>
            </a:r>
            <a:r>
              <a:rPr lang="pl-PL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autoclean</a:t>
            </a:r>
            <a:r>
              <a:rPr lang="pl-PL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\</a:t>
            </a:r>
          </a:p>
          <a:p>
            <a:pPr>
              <a:lnSpc>
                <a:spcPct val="150000"/>
              </a:lnSpc>
            </a:pPr>
            <a:r>
              <a:rPr lang="pl-PL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&amp;&amp; </a:t>
            </a:r>
            <a:r>
              <a:rPr lang="pl-PL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apt-get</a:t>
            </a:r>
            <a:r>
              <a:rPr lang="pl-PL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autoremove</a:t>
            </a:r>
            <a:r>
              <a:rPr lang="pl-PL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--</a:t>
            </a:r>
            <a:r>
              <a:rPr lang="pl-PL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yes</a:t>
            </a:r>
            <a:r>
              <a:rPr lang="pl-PL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\</a:t>
            </a:r>
          </a:p>
          <a:p>
            <a:pPr>
              <a:lnSpc>
                <a:spcPct val="150000"/>
              </a:lnSpc>
            </a:pPr>
            <a:r>
              <a:rPr lang="pl-PL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&amp;&amp; </a:t>
            </a:r>
            <a:r>
              <a:rPr lang="pl-PL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rm</a:t>
            </a:r>
            <a:r>
              <a:rPr lang="pl-PL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-</a:t>
            </a:r>
            <a:r>
              <a:rPr lang="pl-PL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rf</a:t>
            </a:r>
            <a:r>
              <a:rPr lang="pl-PL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/</a:t>
            </a:r>
            <a:r>
              <a:rPr lang="pl-PL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pl-PL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pl-PL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lib</a:t>
            </a:r>
            <a:r>
              <a:rPr lang="pl-PL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/{</a:t>
            </a:r>
            <a:r>
              <a:rPr lang="pl-PL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apt,dpkg,cache,log</a:t>
            </a:r>
            <a:r>
              <a:rPr lang="pl-PL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}/ \</a:t>
            </a:r>
          </a:p>
          <a:p>
            <a:pPr>
              <a:lnSpc>
                <a:spcPct val="150000"/>
              </a:lnSpc>
            </a:pPr>
            <a:r>
              <a:rPr lang="pl-PL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&amp;&amp; </a:t>
            </a:r>
            <a:r>
              <a:rPr lang="pl-PL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rm</a:t>
            </a:r>
            <a:r>
              <a:rPr lang="pl-PL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-</a:t>
            </a:r>
            <a:r>
              <a:rPr lang="pl-PL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</a:t>
            </a:r>
            <a:r>
              <a:rPr lang="pl-PL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/</a:t>
            </a:r>
            <a:r>
              <a:rPr lang="pl-PL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tmp</a:t>
            </a:r>
            <a:r>
              <a:rPr lang="pl-PL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/* /</a:t>
            </a:r>
            <a:r>
              <a:rPr lang="pl-PL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pl-PL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pl-PL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tmp</a:t>
            </a:r>
            <a:r>
              <a:rPr lang="pl-PL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/*</a:t>
            </a:r>
          </a:p>
          <a:p>
            <a:pPr>
              <a:lnSpc>
                <a:spcPct val="150000"/>
              </a:lnSpc>
            </a:pPr>
            <a:r>
              <a:rPr lang="pl-PL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ENTRYPOINT [ "/</a:t>
            </a:r>
            <a:r>
              <a:rPr lang="pl-PL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usr</a:t>
            </a:r>
            <a:r>
              <a:rPr lang="pl-PL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/bin/</a:t>
            </a:r>
            <a:r>
              <a:rPr lang="pl-PL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java</a:t>
            </a:r>
            <a:r>
              <a:rPr lang="pl-PL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" ]</a:t>
            </a:r>
          </a:p>
          <a:p>
            <a:pPr>
              <a:lnSpc>
                <a:spcPct val="150000"/>
              </a:lnSpc>
            </a:pPr>
            <a:r>
              <a:rPr lang="pl-PL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CMD [ ”-version" ]</a:t>
            </a:r>
          </a:p>
        </p:txBody>
      </p:sp>
    </p:spTree>
    <p:extLst>
      <p:ext uri="{BB962C8B-B14F-4D97-AF65-F5344CB8AC3E}">
        <p14:creationId xmlns:p14="http://schemas.microsoft.com/office/powerpoint/2010/main" val="19031257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err="1"/>
              <a:t>What</a:t>
            </a:r>
            <a:r>
              <a:rPr lang="de-CH"/>
              <a:t> </a:t>
            </a:r>
            <a:r>
              <a:rPr lang="de-CH" err="1"/>
              <a:t>is</a:t>
            </a:r>
            <a:r>
              <a:rPr lang="de-CH"/>
              <a:t> </a:t>
            </a:r>
            <a:r>
              <a:rPr lang="pl-PL" err="1"/>
              <a:t>Container</a:t>
            </a:r>
            <a:r>
              <a:rPr lang="de-CH"/>
              <a:t>?</a:t>
            </a:r>
            <a:endParaRPr lang="en-US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1F5D2D7-BF93-6348-8488-F08B04519FA8}" type="slidenum">
              <a:rPr lang="fr-FR" smtClean="0"/>
              <a:pPr/>
              <a:t>4</a:t>
            </a:fld>
            <a:endParaRPr lang="fr-FR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Confidential / Restricted / Public</a:t>
            </a:r>
          </a:p>
          <a:p>
            <a:r>
              <a:rPr lang="en-US"/>
              <a:t>Presentation or part title</a:t>
            </a:r>
            <a:endParaRPr lang="fr-FR"/>
          </a:p>
        </p:txBody>
      </p:sp>
      <p:sp>
        <p:nvSpPr>
          <p:cNvPr id="6" name="Symbol zastępczy daty 5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07BDD68-A009-394B-BC3C-DB026E3EA017}" type="datetime1">
              <a:rPr lang="fr-FR" smtClean="0"/>
              <a:pPr/>
              <a:t>13/03/2019</a:t>
            </a:fld>
            <a:endParaRPr lang="fr-FR"/>
          </a:p>
        </p:txBody>
      </p:sp>
      <p:sp>
        <p:nvSpPr>
          <p:cNvPr id="3" name="pole tekstowe 2">
            <a:extLst>
              <a:ext uri="{FF2B5EF4-FFF2-40B4-BE49-F238E27FC236}">
                <a16:creationId xmlns:a16="http://schemas.microsoft.com/office/drawing/2014/main" id="{CFD6C4D4-13D1-B249-8896-B1CDC7180BC0}"/>
              </a:ext>
            </a:extLst>
          </p:cNvPr>
          <p:cNvSpPr txBox="1"/>
          <p:nvPr/>
        </p:nvSpPr>
        <p:spPr>
          <a:xfrm>
            <a:off x="1072343" y="989215"/>
            <a:ext cx="7689273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l-PL" sz="2800" b="1"/>
          </a:p>
          <a:p>
            <a:r>
              <a:rPr lang="pl-PL" sz="2800" b="1" err="1"/>
              <a:t>Container</a:t>
            </a:r>
            <a:r>
              <a:rPr lang="pl-PL" sz="2800"/>
              <a:t> </a:t>
            </a:r>
            <a:r>
              <a:rPr lang="pl-PL" sz="2800" err="1"/>
              <a:t>is</a:t>
            </a:r>
            <a:r>
              <a:rPr lang="pl-PL" sz="2800"/>
              <a:t> </a:t>
            </a:r>
            <a:r>
              <a:rPr lang="pl-PL" sz="2800" err="1"/>
              <a:t>an</a:t>
            </a:r>
            <a:r>
              <a:rPr lang="pl-PL" sz="2800"/>
              <a:t> </a:t>
            </a:r>
            <a:r>
              <a:rPr lang="pl-PL" sz="2800" err="1"/>
              <a:t>isolated</a:t>
            </a:r>
            <a:r>
              <a:rPr lang="pl-PL" sz="2800"/>
              <a:t> </a:t>
            </a:r>
            <a:r>
              <a:rPr lang="pl-PL" sz="2800" err="1"/>
              <a:t>user</a:t>
            </a:r>
            <a:r>
              <a:rPr lang="pl-PL" sz="2800"/>
              <a:t> </a:t>
            </a:r>
            <a:r>
              <a:rPr lang="pl-PL" sz="2800" err="1"/>
              <a:t>space</a:t>
            </a:r>
            <a:r>
              <a:rPr lang="pl-PL" sz="2800"/>
              <a:t> in </a:t>
            </a:r>
            <a:r>
              <a:rPr lang="pl-PL" sz="2800" err="1"/>
              <a:t>which</a:t>
            </a:r>
            <a:r>
              <a:rPr lang="pl-PL" sz="2800"/>
              <a:t> </a:t>
            </a:r>
            <a:r>
              <a:rPr lang="pl-PL" sz="2800" err="1"/>
              <a:t>computer</a:t>
            </a:r>
            <a:r>
              <a:rPr lang="pl-PL" sz="2800"/>
              <a:t> </a:t>
            </a:r>
            <a:r>
              <a:rPr lang="pl-PL" sz="2800" err="1"/>
              <a:t>programs</a:t>
            </a:r>
            <a:r>
              <a:rPr lang="pl-PL" sz="2800"/>
              <a:t> run </a:t>
            </a:r>
            <a:r>
              <a:rPr lang="pl-PL" sz="2800" err="1"/>
              <a:t>directly</a:t>
            </a:r>
            <a:r>
              <a:rPr lang="pl-PL" sz="2800"/>
              <a:t> on the host </a:t>
            </a:r>
            <a:r>
              <a:rPr lang="pl-PL" sz="2800" err="1"/>
              <a:t>operating</a:t>
            </a:r>
            <a:r>
              <a:rPr lang="pl-PL" sz="2800"/>
              <a:t> </a:t>
            </a:r>
            <a:r>
              <a:rPr lang="pl-PL" sz="2800" err="1"/>
              <a:t>system's</a:t>
            </a:r>
            <a:r>
              <a:rPr lang="pl-PL" sz="2800"/>
              <a:t> </a:t>
            </a:r>
            <a:r>
              <a:rPr lang="pl-PL" sz="2800" err="1"/>
              <a:t>kernel</a:t>
            </a:r>
            <a:r>
              <a:rPr lang="pl-PL" sz="2800"/>
              <a:t> but </a:t>
            </a:r>
            <a:r>
              <a:rPr lang="pl-PL" sz="2800" err="1"/>
              <a:t>have</a:t>
            </a:r>
            <a:r>
              <a:rPr lang="pl-PL" sz="2800"/>
              <a:t> </a:t>
            </a:r>
            <a:r>
              <a:rPr lang="pl-PL" sz="2800" err="1"/>
              <a:t>access</a:t>
            </a:r>
            <a:r>
              <a:rPr lang="pl-PL" sz="2800"/>
              <a:t> to a </a:t>
            </a:r>
            <a:r>
              <a:rPr lang="pl-PL" sz="2800" err="1"/>
              <a:t>restricted</a:t>
            </a:r>
            <a:r>
              <a:rPr lang="pl-PL" sz="2800"/>
              <a:t> </a:t>
            </a:r>
            <a:r>
              <a:rPr lang="pl-PL" sz="2800" err="1"/>
              <a:t>subset</a:t>
            </a:r>
            <a:r>
              <a:rPr lang="pl-PL" sz="2800"/>
              <a:t> of </a:t>
            </a:r>
            <a:r>
              <a:rPr lang="pl-PL" sz="2800" err="1"/>
              <a:t>its</a:t>
            </a:r>
            <a:r>
              <a:rPr lang="pl-PL" sz="2800"/>
              <a:t> </a:t>
            </a:r>
            <a:r>
              <a:rPr lang="pl-PL" sz="2800" err="1"/>
              <a:t>resources</a:t>
            </a:r>
            <a:r>
              <a:rPr lang="pl-PL" sz="2800"/>
              <a:t>.</a:t>
            </a:r>
          </a:p>
          <a:p>
            <a:endParaRPr lang="en-US" sz="2800" i="1"/>
          </a:p>
          <a:p>
            <a:pPr algn="r"/>
            <a:r>
              <a:rPr lang="de-CH" sz="2800"/>
              <a:t>[Source: </a:t>
            </a:r>
            <a:r>
              <a:rPr lang="de-CH" sz="2800" err="1"/>
              <a:t>en.wikipedia.org</a:t>
            </a:r>
            <a:r>
              <a:rPr lang="de-CH" sz="2800"/>
              <a:t>]</a:t>
            </a:r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97549711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/>
              <a:t>Docker Base Image – </a:t>
            </a:r>
            <a:r>
              <a:rPr lang="de-CH" err="1"/>
              <a:t>Nginx</a:t>
            </a:r>
            <a:endParaRPr lang="en-US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1F5D2D7-BF93-6348-8488-F08B04519FA8}" type="slidenum">
              <a:rPr lang="fr-FR" smtClean="0"/>
              <a:pPr/>
              <a:t>40</a:t>
            </a:fld>
            <a:endParaRPr lang="fr-FR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Confidential / Restricted / Public</a:t>
            </a:r>
          </a:p>
          <a:p>
            <a:r>
              <a:rPr lang="en-US"/>
              <a:t>Presentation or part title</a:t>
            </a:r>
            <a:endParaRPr lang="fr-FR"/>
          </a:p>
        </p:txBody>
      </p:sp>
      <p:sp>
        <p:nvSpPr>
          <p:cNvPr id="6" name="Symbol zastępczy daty 5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07BDD68-A009-394B-BC3C-DB026E3EA017}" type="datetime1">
              <a:rPr lang="fr-FR" smtClean="0"/>
              <a:pPr/>
              <a:t>13/03/2019</a:t>
            </a:fld>
            <a:endParaRPr lang="fr-FR"/>
          </a:p>
        </p:txBody>
      </p:sp>
      <p:sp>
        <p:nvSpPr>
          <p:cNvPr id="3" name="pole tekstowe 2">
            <a:extLst>
              <a:ext uri="{FF2B5EF4-FFF2-40B4-BE49-F238E27FC236}">
                <a16:creationId xmlns:a16="http://schemas.microsoft.com/office/drawing/2014/main" id="{CFD6C4D4-13D1-B249-8896-B1CDC7180BC0}"/>
              </a:ext>
            </a:extLst>
          </p:cNvPr>
          <p:cNvSpPr txBox="1"/>
          <p:nvPr/>
        </p:nvSpPr>
        <p:spPr>
          <a:xfrm>
            <a:off x="1029539" y="924277"/>
            <a:ext cx="768927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2000" dirty="0">
                <a:cs typeface="Courier New" panose="02070309020205020404" pitchFamily="49" charset="0"/>
              </a:rPr>
              <a:t>Create base image based on ubuntu:18.04 with:</a:t>
            </a: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2000" dirty="0" err="1">
                <a:cs typeface="Courier New" panose="02070309020205020404" pitchFamily="49" charset="0"/>
              </a:rPr>
              <a:t>nginx</a:t>
            </a:r>
            <a:r>
              <a:rPr lang="en-US" sz="2000" dirty="0">
                <a:cs typeface="Courier New" panose="02070309020205020404" pitchFamily="49" charset="0"/>
              </a:rPr>
              <a:t> 1.14</a:t>
            </a: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2000" dirty="0">
                <a:cs typeface="Courier New" panose="02070309020205020404" pitchFamily="49" charset="0"/>
              </a:rPr>
              <a:t>/</a:t>
            </a:r>
            <a:r>
              <a:rPr lang="en-US" sz="2000" dirty="0" err="1">
                <a:cs typeface="Courier New" panose="02070309020205020404" pitchFamily="49" charset="0"/>
              </a:rPr>
              <a:t>usr</a:t>
            </a:r>
            <a:r>
              <a:rPr lang="en-US" sz="2000" dirty="0">
                <a:cs typeface="Courier New" panose="02070309020205020404" pitchFamily="49" charset="0"/>
              </a:rPr>
              <a:t>/</a:t>
            </a:r>
            <a:r>
              <a:rPr lang="en-US" sz="2000" dirty="0" err="1">
                <a:cs typeface="Courier New" panose="02070309020205020404" pitchFamily="49" charset="0"/>
              </a:rPr>
              <a:t>sbin</a:t>
            </a:r>
            <a:r>
              <a:rPr lang="en-US" sz="2000" dirty="0">
                <a:cs typeface="Courier New" panose="02070309020205020404" pitchFamily="49" charset="0"/>
              </a:rPr>
              <a:t>/</a:t>
            </a:r>
            <a:r>
              <a:rPr lang="en-US" sz="2000" dirty="0" err="1">
                <a:cs typeface="Courier New" panose="02070309020205020404" pitchFamily="49" charset="0"/>
              </a:rPr>
              <a:t>nginx</a:t>
            </a:r>
            <a:r>
              <a:rPr lang="en-US" sz="2000" dirty="0">
                <a:cs typeface="Courier New" panose="02070309020205020404" pitchFamily="49" charset="0"/>
              </a:rPr>
              <a:t> as </a:t>
            </a:r>
            <a:r>
              <a:rPr lang="en-US" sz="2000" dirty="0" err="1">
                <a:cs typeface="Courier New" panose="02070309020205020404" pitchFamily="49" charset="0"/>
              </a:rPr>
              <a:t>entrypoint</a:t>
            </a:r>
            <a:endParaRPr lang="en-US" sz="2000" dirty="0">
              <a:cs typeface="Courier New" panose="02070309020205020404" pitchFamily="49" charset="0"/>
            </a:endParaRP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2000" dirty="0">
                <a:cs typeface="Courier New" panose="02070309020205020404" pitchFamily="49" charset="0"/>
              </a:rPr>
              <a:t>["-g", "daemon off;"] as command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2000" dirty="0">
                <a:cs typeface="Courier New" panose="02070309020205020404" pitchFamily="49" charset="0"/>
              </a:rPr>
              <a:t>HINTS: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2000" dirty="0" err="1">
                <a:cs typeface="Courier New" panose="02070309020205020404" pitchFamily="49" charset="0"/>
              </a:rPr>
              <a:t>nginx</a:t>
            </a:r>
            <a:r>
              <a:rPr lang="en-US" sz="2000" dirty="0">
                <a:cs typeface="Courier New" panose="02070309020205020404" pitchFamily="49" charset="0"/>
              </a:rPr>
              <a:t> can print logs to </a:t>
            </a:r>
            <a:r>
              <a:rPr lang="en-US" sz="2000" dirty="0" err="1">
                <a:cs typeface="Courier New" panose="02070309020205020404" pitchFamily="49" charset="0"/>
              </a:rPr>
              <a:t>stdout</a:t>
            </a:r>
            <a:r>
              <a:rPr lang="en-US" sz="2000" dirty="0">
                <a:cs typeface="Courier New" panose="02070309020205020404" pitchFamily="49" charset="0"/>
              </a:rPr>
              <a:t>/stderr by adding: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ln -sf /dev/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stdout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/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/log/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nginx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access.log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&amp;&amp; ln -sf /dev/stderr /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/log/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nginx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error.log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214870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/>
              <a:t>Docker Base Image – </a:t>
            </a:r>
            <a:r>
              <a:rPr lang="de-CH" err="1"/>
              <a:t>Nginx</a:t>
            </a:r>
            <a:endParaRPr lang="en-US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1F5D2D7-BF93-6348-8488-F08B04519FA8}" type="slidenum">
              <a:rPr lang="fr-FR" smtClean="0"/>
              <a:pPr/>
              <a:t>41</a:t>
            </a:fld>
            <a:endParaRPr lang="fr-FR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Confidential / Restricted / Public</a:t>
            </a:r>
          </a:p>
          <a:p>
            <a:r>
              <a:rPr lang="en-US"/>
              <a:t>Presentation or part title</a:t>
            </a:r>
            <a:endParaRPr lang="fr-FR"/>
          </a:p>
        </p:txBody>
      </p:sp>
      <p:sp>
        <p:nvSpPr>
          <p:cNvPr id="6" name="Symbol zastępczy daty 5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07BDD68-A009-394B-BC3C-DB026E3EA017}" type="datetime1">
              <a:rPr lang="fr-FR" smtClean="0"/>
              <a:pPr/>
              <a:t>13/03/2019</a:t>
            </a:fld>
            <a:endParaRPr lang="fr-FR"/>
          </a:p>
        </p:txBody>
      </p:sp>
      <p:sp>
        <p:nvSpPr>
          <p:cNvPr id="3" name="pole tekstowe 2">
            <a:extLst>
              <a:ext uri="{FF2B5EF4-FFF2-40B4-BE49-F238E27FC236}">
                <a16:creationId xmlns:a16="http://schemas.microsoft.com/office/drawing/2014/main" id="{CFD6C4D4-13D1-B249-8896-B1CDC7180BC0}"/>
              </a:ext>
            </a:extLst>
          </p:cNvPr>
          <p:cNvSpPr txBox="1"/>
          <p:nvPr/>
        </p:nvSpPr>
        <p:spPr>
          <a:xfrm>
            <a:off x="1029539" y="924277"/>
            <a:ext cx="7689273" cy="3728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l-PL" sz="2000" dirty="0"/>
              <a:t>FROM ubuntu:18.04</a:t>
            </a:r>
          </a:p>
          <a:p>
            <a:pPr>
              <a:lnSpc>
                <a:spcPct val="150000"/>
              </a:lnSpc>
            </a:pPr>
            <a:r>
              <a:rPr lang="pl-PL" sz="2000" dirty="0"/>
              <a:t>LABEL </a:t>
            </a:r>
            <a:r>
              <a:rPr lang="pl-PL" sz="2000" dirty="0" err="1"/>
              <a:t>maintainer</a:t>
            </a:r>
            <a:r>
              <a:rPr lang="pl-PL" sz="2000" dirty="0"/>
              <a:t>="Dawid Malinowski &lt;</a:t>
            </a:r>
            <a:r>
              <a:rPr lang="pl-PL" sz="2000" dirty="0" err="1"/>
              <a:t>d.malinowski@idemia.com</a:t>
            </a:r>
            <a:r>
              <a:rPr lang="pl-PL" sz="2000" dirty="0"/>
              <a:t>&gt;"</a:t>
            </a:r>
          </a:p>
          <a:p>
            <a:pPr>
              <a:lnSpc>
                <a:spcPct val="150000"/>
              </a:lnSpc>
            </a:pPr>
            <a:r>
              <a:rPr lang="pl-PL" sz="2000" dirty="0"/>
              <a:t>RUN </a:t>
            </a:r>
            <a:r>
              <a:rPr lang="pl-PL" sz="2000" dirty="0" err="1"/>
              <a:t>apt-get</a:t>
            </a:r>
            <a:r>
              <a:rPr lang="pl-PL" sz="2000" dirty="0"/>
              <a:t> update \</a:t>
            </a:r>
          </a:p>
          <a:p>
            <a:pPr>
              <a:lnSpc>
                <a:spcPct val="150000"/>
              </a:lnSpc>
            </a:pPr>
            <a:r>
              <a:rPr lang="pl-PL" sz="2000" dirty="0"/>
              <a:t>&amp;&amp; </a:t>
            </a:r>
            <a:r>
              <a:rPr lang="pl-PL" sz="2000" dirty="0" err="1"/>
              <a:t>apt-get</a:t>
            </a:r>
            <a:r>
              <a:rPr lang="pl-PL" sz="2000" dirty="0"/>
              <a:t> </a:t>
            </a:r>
            <a:r>
              <a:rPr lang="pl-PL" sz="2000" dirty="0" err="1"/>
              <a:t>upgrade</a:t>
            </a:r>
            <a:r>
              <a:rPr lang="pl-PL" sz="2000" dirty="0"/>
              <a:t> -y \</a:t>
            </a:r>
          </a:p>
          <a:p>
            <a:pPr>
              <a:lnSpc>
                <a:spcPct val="150000"/>
              </a:lnSpc>
            </a:pPr>
            <a:r>
              <a:rPr lang="pl-PL" sz="2000" dirty="0"/>
              <a:t># </a:t>
            </a:r>
            <a:r>
              <a:rPr lang="pl-PL" sz="2000" dirty="0" err="1"/>
              <a:t>install</a:t>
            </a:r>
            <a:r>
              <a:rPr lang="pl-PL" sz="2000" dirty="0"/>
              <a:t> </a:t>
            </a:r>
            <a:r>
              <a:rPr lang="pl-PL" sz="2000" dirty="0" err="1"/>
              <a:t>nginx</a:t>
            </a:r>
            <a:endParaRPr lang="pl-PL" sz="2000" dirty="0"/>
          </a:p>
          <a:p>
            <a:pPr>
              <a:lnSpc>
                <a:spcPct val="150000"/>
              </a:lnSpc>
            </a:pPr>
            <a:r>
              <a:rPr lang="pl-PL" sz="2000" dirty="0"/>
              <a:t>&amp;&amp; </a:t>
            </a:r>
            <a:r>
              <a:rPr lang="pl-PL" sz="2000" dirty="0" err="1"/>
              <a:t>apt-get</a:t>
            </a:r>
            <a:r>
              <a:rPr lang="pl-PL" sz="2000" dirty="0"/>
              <a:t> </a:t>
            </a:r>
            <a:r>
              <a:rPr lang="pl-PL" sz="2000" dirty="0" err="1"/>
              <a:t>install</a:t>
            </a:r>
            <a:r>
              <a:rPr lang="pl-PL" sz="2000" dirty="0"/>
              <a:t> -y </a:t>
            </a:r>
            <a:r>
              <a:rPr lang="pl-PL" sz="2000" dirty="0" err="1"/>
              <a:t>nginx</a:t>
            </a:r>
            <a:r>
              <a:rPr lang="pl-PL" sz="2000" dirty="0"/>
              <a:t> \</a:t>
            </a:r>
          </a:p>
          <a:p>
            <a:pPr>
              <a:lnSpc>
                <a:spcPct val="150000"/>
              </a:lnSpc>
            </a:pPr>
            <a:r>
              <a:rPr lang="pl-PL" sz="2000" dirty="0"/>
              <a:t># </a:t>
            </a:r>
            <a:r>
              <a:rPr lang="pl-PL" sz="2000" dirty="0" err="1"/>
              <a:t>configure</a:t>
            </a:r>
            <a:r>
              <a:rPr lang="pl-PL" sz="2000" dirty="0"/>
              <a:t> </a:t>
            </a:r>
            <a:r>
              <a:rPr lang="pl-PL" sz="2000" dirty="0" err="1"/>
              <a:t>console</a:t>
            </a:r>
            <a:r>
              <a:rPr lang="pl-PL" sz="2000" dirty="0"/>
              <a:t> </a:t>
            </a:r>
            <a:r>
              <a:rPr lang="pl-PL" sz="2000" dirty="0" err="1"/>
              <a:t>output</a:t>
            </a:r>
            <a:endParaRPr lang="pl-PL" sz="2000" dirty="0"/>
          </a:p>
        </p:txBody>
      </p:sp>
    </p:spTree>
    <p:extLst>
      <p:ext uri="{BB962C8B-B14F-4D97-AF65-F5344CB8AC3E}">
        <p14:creationId xmlns:p14="http://schemas.microsoft.com/office/powerpoint/2010/main" val="51803612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/>
              <a:t>Docker Base Image – </a:t>
            </a:r>
            <a:r>
              <a:rPr lang="de-CH" err="1"/>
              <a:t>Nginx</a:t>
            </a:r>
            <a:endParaRPr lang="en-US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1F5D2D7-BF93-6348-8488-F08B04519FA8}" type="slidenum">
              <a:rPr lang="fr-FR" smtClean="0"/>
              <a:pPr/>
              <a:t>42</a:t>
            </a:fld>
            <a:endParaRPr lang="fr-FR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Confidential / Restricted / Public</a:t>
            </a:r>
          </a:p>
          <a:p>
            <a:r>
              <a:rPr lang="en-US"/>
              <a:t>Presentation or part title</a:t>
            </a:r>
            <a:endParaRPr lang="fr-FR"/>
          </a:p>
        </p:txBody>
      </p:sp>
      <p:sp>
        <p:nvSpPr>
          <p:cNvPr id="6" name="Symbol zastępczy daty 5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07BDD68-A009-394B-BC3C-DB026E3EA017}" type="datetime1">
              <a:rPr lang="fr-FR" smtClean="0"/>
              <a:pPr/>
              <a:t>13/03/2019</a:t>
            </a:fld>
            <a:endParaRPr lang="fr-FR"/>
          </a:p>
        </p:txBody>
      </p:sp>
      <p:sp>
        <p:nvSpPr>
          <p:cNvPr id="3" name="pole tekstowe 2">
            <a:extLst>
              <a:ext uri="{FF2B5EF4-FFF2-40B4-BE49-F238E27FC236}">
                <a16:creationId xmlns:a16="http://schemas.microsoft.com/office/drawing/2014/main" id="{CFD6C4D4-13D1-B249-8896-B1CDC7180BC0}"/>
              </a:ext>
            </a:extLst>
          </p:cNvPr>
          <p:cNvSpPr txBox="1"/>
          <p:nvPr/>
        </p:nvSpPr>
        <p:spPr>
          <a:xfrm>
            <a:off x="1029539" y="924277"/>
            <a:ext cx="7689273" cy="41902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l-PL" sz="2000" dirty="0"/>
              <a:t>&amp;&amp; </a:t>
            </a:r>
            <a:r>
              <a:rPr lang="pl-PL" sz="2000" dirty="0" err="1"/>
              <a:t>ln</a:t>
            </a:r>
            <a:r>
              <a:rPr lang="pl-PL" sz="2000" dirty="0"/>
              <a:t> -</a:t>
            </a:r>
            <a:r>
              <a:rPr lang="pl-PL" sz="2000" dirty="0" err="1"/>
              <a:t>sf</a:t>
            </a:r>
            <a:r>
              <a:rPr lang="pl-PL" sz="2000" dirty="0"/>
              <a:t> /</a:t>
            </a:r>
            <a:r>
              <a:rPr lang="pl-PL" sz="2000" dirty="0" err="1"/>
              <a:t>dev</a:t>
            </a:r>
            <a:r>
              <a:rPr lang="pl-PL" sz="2000" dirty="0"/>
              <a:t>/</a:t>
            </a:r>
            <a:r>
              <a:rPr lang="pl-PL" sz="2000" dirty="0" err="1"/>
              <a:t>stdout</a:t>
            </a:r>
            <a:r>
              <a:rPr lang="pl-PL" sz="2000" dirty="0"/>
              <a:t> /</a:t>
            </a:r>
            <a:r>
              <a:rPr lang="pl-PL" sz="2000" dirty="0" err="1"/>
              <a:t>var</a:t>
            </a:r>
            <a:r>
              <a:rPr lang="pl-PL" sz="2000" dirty="0"/>
              <a:t>/log/</a:t>
            </a:r>
            <a:r>
              <a:rPr lang="pl-PL" sz="2000" dirty="0" err="1"/>
              <a:t>nginx</a:t>
            </a:r>
            <a:r>
              <a:rPr lang="pl-PL" sz="2000" dirty="0"/>
              <a:t>/</a:t>
            </a:r>
            <a:r>
              <a:rPr lang="pl-PL" sz="2000" dirty="0" err="1"/>
              <a:t>access.log</a:t>
            </a:r>
            <a:r>
              <a:rPr lang="pl-PL" sz="2000" dirty="0"/>
              <a:t> \</a:t>
            </a:r>
          </a:p>
          <a:p>
            <a:pPr>
              <a:lnSpc>
                <a:spcPct val="150000"/>
              </a:lnSpc>
            </a:pPr>
            <a:r>
              <a:rPr lang="pl-PL" sz="2000" dirty="0"/>
              <a:t>&amp;&amp; </a:t>
            </a:r>
            <a:r>
              <a:rPr lang="pl-PL" sz="2000" dirty="0" err="1"/>
              <a:t>ln</a:t>
            </a:r>
            <a:r>
              <a:rPr lang="pl-PL" sz="2000" dirty="0"/>
              <a:t> -</a:t>
            </a:r>
            <a:r>
              <a:rPr lang="pl-PL" sz="2000" dirty="0" err="1"/>
              <a:t>sf</a:t>
            </a:r>
            <a:r>
              <a:rPr lang="pl-PL" sz="2000" dirty="0"/>
              <a:t> /</a:t>
            </a:r>
            <a:r>
              <a:rPr lang="pl-PL" sz="2000" dirty="0" err="1"/>
              <a:t>dev</a:t>
            </a:r>
            <a:r>
              <a:rPr lang="pl-PL" sz="2000" dirty="0"/>
              <a:t>/</a:t>
            </a:r>
            <a:r>
              <a:rPr lang="pl-PL" sz="2000" dirty="0" err="1"/>
              <a:t>stderr</a:t>
            </a:r>
            <a:r>
              <a:rPr lang="pl-PL" sz="2000" dirty="0"/>
              <a:t> /</a:t>
            </a:r>
            <a:r>
              <a:rPr lang="pl-PL" sz="2000" dirty="0" err="1"/>
              <a:t>var</a:t>
            </a:r>
            <a:r>
              <a:rPr lang="pl-PL" sz="2000" dirty="0"/>
              <a:t>/log/</a:t>
            </a:r>
            <a:r>
              <a:rPr lang="pl-PL" sz="2000" dirty="0" err="1"/>
              <a:t>nginx</a:t>
            </a:r>
            <a:r>
              <a:rPr lang="pl-PL" sz="2000" dirty="0"/>
              <a:t>/</a:t>
            </a:r>
            <a:r>
              <a:rPr lang="pl-PL" sz="2000" dirty="0" err="1"/>
              <a:t>error.log</a:t>
            </a:r>
            <a:r>
              <a:rPr lang="pl-PL" sz="2000" dirty="0"/>
              <a:t> \</a:t>
            </a:r>
          </a:p>
          <a:p>
            <a:pPr>
              <a:lnSpc>
                <a:spcPct val="150000"/>
              </a:lnSpc>
            </a:pPr>
            <a:r>
              <a:rPr lang="pl-PL" sz="2000" dirty="0"/>
              <a:t># </a:t>
            </a:r>
            <a:r>
              <a:rPr lang="pl-PL" sz="2000" dirty="0" err="1"/>
              <a:t>cleanup</a:t>
            </a:r>
            <a:endParaRPr lang="pl-PL" sz="2000" dirty="0"/>
          </a:p>
          <a:p>
            <a:pPr>
              <a:lnSpc>
                <a:spcPct val="150000"/>
              </a:lnSpc>
            </a:pPr>
            <a:r>
              <a:rPr lang="pl-PL" sz="2000" dirty="0"/>
              <a:t>&amp;&amp; </a:t>
            </a:r>
            <a:r>
              <a:rPr lang="pl-PL" sz="2000" dirty="0" err="1"/>
              <a:t>apt-get</a:t>
            </a:r>
            <a:r>
              <a:rPr lang="pl-PL" sz="2000" dirty="0"/>
              <a:t> </a:t>
            </a:r>
            <a:r>
              <a:rPr lang="pl-PL" sz="2000" dirty="0" err="1"/>
              <a:t>clean</a:t>
            </a:r>
            <a:r>
              <a:rPr lang="pl-PL" sz="2000" dirty="0"/>
              <a:t> </a:t>
            </a:r>
            <a:r>
              <a:rPr lang="pl-PL" sz="2000" dirty="0" err="1"/>
              <a:t>autoclean</a:t>
            </a:r>
            <a:r>
              <a:rPr lang="pl-PL" sz="2000" dirty="0"/>
              <a:t> \</a:t>
            </a:r>
          </a:p>
          <a:p>
            <a:pPr>
              <a:lnSpc>
                <a:spcPct val="150000"/>
              </a:lnSpc>
            </a:pPr>
            <a:r>
              <a:rPr lang="pl-PL" sz="2000" dirty="0"/>
              <a:t>&amp;&amp; </a:t>
            </a:r>
            <a:r>
              <a:rPr lang="pl-PL" sz="2000" dirty="0" err="1"/>
              <a:t>apt-get</a:t>
            </a:r>
            <a:r>
              <a:rPr lang="pl-PL" sz="2000" dirty="0"/>
              <a:t> </a:t>
            </a:r>
            <a:r>
              <a:rPr lang="pl-PL" sz="2000" dirty="0" err="1"/>
              <a:t>autoremove</a:t>
            </a:r>
            <a:r>
              <a:rPr lang="pl-PL" sz="2000" dirty="0"/>
              <a:t> --</a:t>
            </a:r>
            <a:r>
              <a:rPr lang="pl-PL" sz="2000" dirty="0" err="1"/>
              <a:t>yes</a:t>
            </a:r>
            <a:r>
              <a:rPr lang="pl-PL" sz="2000" dirty="0"/>
              <a:t> \</a:t>
            </a:r>
          </a:p>
          <a:p>
            <a:pPr>
              <a:lnSpc>
                <a:spcPct val="150000"/>
              </a:lnSpc>
            </a:pPr>
            <a:r>
              <a:rPr lang="pl-PL" sz="2000" dirty="0"/>
              <a:t>&amp;&amp; </a:t>
            </a:r>
            <a:r>
              <a:rPr lang="pl-PL" sz="2000" dirty="0" err="1"/>
              <a:t>rm</a:t>
            </a:r>
            <a:r>
              <a:rPr lang="pl-PL" sz="2000" dirty="0"/>
              <a:t> -</a:t>
            </a:r>
            <a:r>
              <a:rPr lang="pl-PL" sz="2000" dirty="0" err="1"/>
              <a:t>rf</a:t>
            </a:r>
            <a:r>
              <a:rPr lang="pl-PL" sz="2000" dirty="0"/>
              <a:t> /</a:t>
            </a:r>
            <a:r>
              <a:rPr lang="pl-PL" sz="2000" dirty="0" err="1"/>
              <a:t>var</a:t>
            </a:r>
            <a:r>
              <a:rPr lang="pl-PL" sz="2000" dirty="0"/>
              <a:t>/</a:t>
            </a:r>
            <a:r>
              <a:rPr lang="pl-PL" sz="2000" dirty="0" err="1"/>
              <a:t>lib</a:t>
            </a:r>
            <a:r>
              <a:rPr lang="pl-PL" sz="2000" dirty="0"/>
              <a:t>/{</a:t>
            </a:r>
            <a:r>
              <a:rPr lang="pl-PL" sz="2000" dirty="0" err="1"/>
              <a:t>apt,dpkg,cache,log</a:t>
            </a:r>
            <a:r>
              <a:rPr lang="pl-PL" sz="2000" dirty="0"/>
              <a:t>}/ \</a:t>
            </a:r>
          </a:p>
          <a:p>
            <a:pPr>
              <a:lnSpc>
                <a:spcPct val="150000"/>
              </a:lnSpc>
            </a:pPr>
            <a:r>
              <a:rPr lang="pl-PL" sz="2000" dirty="0"/>
              <a:t>&amp;&amp; </a:t>
            </a:r>
            <a:r>
              <a:rPr lang="pl-PL" sz="2000" dirty="0" err="1"/>
              <a:t>rm</a:t>
            </a:r>
            <a:r>
              <a:rPr lang="pl-PL" sz="2000" dirty="0"/>
              <a:t> -</a:t>
            </a:r>
            <a:r>
              <a:rPr lang="pl-PL" sz="2000" dirty="0" err="1"/>
              <a:t>fr</a:t>
            </a:r>
            <a:r>
              <a:rPr lang="pl-PL" sz="2000" dirty="0"/>
              <a:t> /</a:t>
            </a:r>
            <a:r>
              <a:rPr lang="pl-PL" sz="2000" dirty="0" err="1"/>
              <a:t>tmp</a:t>
            </a:r>
            <a:r>
              <a:rPr lang="pl-PL" sz="2000" dirty="0"/>
              <a:t>/* /</a:t>
            </a:r>
            <a:r>
              <a:rPr lang="pl-PL" sz="2000" dirty="0" err="1"/>
              <a:t>var</a:t>
            </a:r>
            <a:r>
              <a:rPr lang="pl-PL" sz="2000" dirty="0"/>
              <a:t>/</a:t>
            </a:r>
            <a:r>
              <a:rPr lang="pl-PL" sz="2000" dirty="0" err="1"/>
              <a:t>tmp</a:t>
            </a:r>
            <a:r>
              <a:rPr lang="pl-PL" sz="2000" dirty="0"/>
              <a:t>/*</a:t>
            </a:r>
          </a:p>
          <a:p>
            <a:pPr>
              <a:lnSpc>
                <a:spcPct val="150000"/>
              </a:lnSpc>
            </a:pPr>
            <a:r>
              <a:rPr lang="pl-PL" sz="2000" dirty="0"/>
              <a:t>ENTRYPOINT [ "/</a:t>
            </a:r>
            <a:r>
              <a:rPr lang="pl-PL" sz="2000" dirty="0" err="1"/>
              <a:t>usr</a:t>
            </a:r>
            <a:r>
              <a:rPr lang="pl-PL" sz="2000" dirty="0"/>
              <a:t>/</a:t>
            </a:r>
            <a:r>
              <a:rPr lang="pl-PL" sz="2000" dirty="0" err="1"/>
              <a:t>sbin</a:t>
            </a:r>
            <a:r>
              <a:rPr lang="pl-PL" sz="2000" dirty="0"/>
              <a:t>/</a:t>
            </a:r>
            <a:r>
              <a:rPr lang="pl-PL" sz="2000" dirty="0" err="1"/>
              <a:t>nginx</a:t>
            </a:r>
            <a:r>
              <a:rPr lang="pl-PL" sz="2000" dirty="0"/>
              <a:t>" ]</a:t>
            </a:r>
          </a:p>
          <a:p>
            <a:pPr>
              <a:lnSpc>
                <a:spcPct val="150000"/>
              </a:lnSpc>
            </a:pPr>
            <a:r>
              <a:rPr lang="pl-PL" sz="2000" dirty="0"/>
              <a:t>CMD [ "-g", "</a:t>
            </a:r>
            <a:r>
              <a:rPr lang="pl-PL" sz="2000" dirty="0" err="1"/>
              <a:t>daemon</a:t>
            </a:r>
            <a:r>
              <a:rPr lang="pl-PL" sz="2000" dirty="0"/>
              <a:t> off;" ]</a:t>
            </a:r>
          </a:p>
        </p:txBody>
      </p:sp>
    </p:spTree>
    <p:extLst>
      <p:ext uri="{BB962C8B-B14F-4D97-AF65-F5344CB8AC3E}">
        <p14:creationId xmlns:p14="http://schemas.microsoft.com/office/powerpoint/2010/main" val="6165521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de-CH"/>
              <a:t>Sample </a:t>
            </a:r>
            <a:r>
              <a:rPr lang="de-CH" err="1"/>
              <a:t>Application</a:t>
            </a:r>
            <a:r>
              <a:rPr lang="de-CH"/>
              <a:t> Intro</a:t>
            </a:r>
            <a:endParaRPr lang="en-US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fld id="{01F5D2D7-BF93-6348-8488-F08B04519FA8}" type="slidenum">
              <a:rPr lang="fr-FR" smtClean="0"/>
              <a:pPr>
                <a:lnSpc>
                  <a:spcPct val="150000"/>
                </a:lnSpc>
              </a:pPr>
              <a:t>43</a:t>
            </a:fld>
            <a:endParaRPr lang="fr-FR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/>
              <a:t>Confidential / Restricted / Public</a:t>
            </a:r>
          </a:p>
          <a:p>
            <a:pPr>
              <a:lnSpc>
                <a:spcPct val="150000"/>
              </a:lnSpc>
            </a:pPr>
            <a:r>
              <a:rPr lang="en-US"/>
              <a:t>Presentation or part title</a:t>
            </a:r>
            <a:endParaRPr lang="fr-FR"/>
          </a:p>
        </p:txBody>
      </p:sp>
      <p:sp>
        <p:nvSpPr>
          <p:cNvPr id="6" name="Symbol zastępczy daty 5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fld id="{407BDD68-A009-394B-BC3C-DB026E3EA017}" type="datetime1">
              <a:rPr lang="fr-FR" smtClean="0"/>
              <a:pPr>
                <a:lnSpc>
                  <a:spcPct val="150000"/>
                </a:lnSpc>
              </a:pPr>
              <a:t>13/03/2019</a:t>
            </a:fld>
            <a:endParaRPr lang="fr-FR"/>
          </a:p>
        </p:txBody>
      </p:sp>
      <p:sp>
        <p:nvSpPr>
          <p:cNvPr id="3" name="pole tekstowe 2">
            <a:extLst>
              <a:ext uri="{FF2B5EF4-FFF2-40B4-BE49-F238E27FC236}">
                <a16:creationId xmlns:a16="http://schemas.microsoft.com/office/drawing/2014/main" id="{CFD6C4D4-13D1-B249-8896-B1CDC7180BC0}"/>
              </a:ext>
            </a:extLst>
          </p:cNvPr>
          <p:cNvSpPr txBox="1"/>
          <p:nvPr/>
        </p:nvSpPr>
        <p:spPr>
          <a:xfrm>
            <a:off x="1029539" y="924277"/>
            <a:ext cx="7689273" cy="51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lang="pl-PL" sz="2000" err="1"/>
              <a:t>Petclinic</a:t>
            </a:r>
            <a:r>
              <a:rPr lang="pl-PL" sz="2000"/>
              <a:t> </a:t>
            </a:r>
            <a:r>
              <a:rPr lang="pl-PL" sz="2000" err="1"/>
              <a:t>is</a:t>
            </a:r>
            <a:r>
              <a:rPr lang="pl-PL" sz="2000"/>
              <a:t> a Spring Boot </a:t>
            </a:r>
            <a:r>
              <a:rPr lang="pl-PL" sz="2000" err="1"/>
              <a:t>application</a:t>
            </a:r>
            <a:r>
              <a:rPr lang="pl-PL" sz="2000"/>
              <a:t> </a:t>
            </a:r>
            <a:r>
              <a:rPr lang="pl-PL" sz="2000" err="1"/>
              <a:t>built</a:t>
            </a:r>
            <a:r>
              <a:rPr lang="pl-PL" sz="2000"/>
              <a:t> </a:t>
            </a:r>
            <a:r>
              <a:rPr lang="pl-PL" sz="2000" err="1"/>
              <a:t>using</a:t>
            </a:r>
            <a:r>
              <a:rPr lang="pl-PL" sz="2000"/>
              <a:t> </a:t>
            </a:r>
            <a:r>
              <a:rPr lang="pl-PL" sz="2000" err="1"/>
              <a:t>Maven</a:t>
            </a:r>
            <a:r>
              <a:rPr lang="pl-PL" sz="2000"/>
              <a:t>.</a:t>
            </a:r>
            <a:endParaRPr lang="pl-PL" sz="200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8" name="Obraz 7">
            <a:extLst>
              <a:ext uri="{FF2B5EF4-FFF2-40B4-BE49-F238E27FC236}">
                <a16:creationId xmlns:a16="http://schemas.microsoft.com/office/drawing/2014/main" id="{FE6F59E0-8A38-6C44-A877-2ADB85016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0512" y="1490346"/>
            <a:ext cx="5327325" cy="3410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84484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de-CH"/>
              <a:t>Sample </a:t>
            </a:r>
            <a:r>
              <a:rPr lang="de-CH" err="1"/>
              <a:t>Application</a:t>
            </a:r>
            <a:r>
              <a:rPr lang="de-CH"/>
              <a:t> Intro</a:t>
            </a:r>
            <a:endParaRPr lang="en-US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fld id="{01F5D2D7-BF93-6348-8488-F08B04519FA8}" type="slidenum">
              <a:rPr lang="fr-FR" smtClean="0"/>
              <a:pPr>
                <a:lnSpc>
                  <a:spcPct val="150000"/>
                </a:lnSpc>
              </a:pPr>
              <a:t>44</a:t>
            </a:fld>
            <a:endParaRPr lang="fr-FR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/>
              <a:t>Confidential / Restricted / Public</a:t>
            </a:r>
          </a:p>
          <a:p>
            <a:pPr>
              <a:lnSpc>
                <a:spcPct val="150000"/>
              </a:lnSpc>
            </a:pPr>
            <a:r>
              <a:rPr lang="en-US"/>
              <a:t>Presentation or part title</a:t>
            </a:r>
            <a:endParaRPr lang="fr-FR"/>
          </a:p>
        </p:txBody>
      </p:sp>
      <p:sp>
        <p:nvSpPr>
          <p:cNvPr id="6" name="Symbol zastępczy daty 5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fld id="{407BDD68-A009-394B-BC3C-DB026E3EA017}" type="datetime1">
              <a:rPr lang="fr-FR" smtClean="0"/>
              <a:pPr>
                <a:lnSpc>
                  <a:spcPct val="150000"/>
                </a:lnSpc>
              </a:pPr>
              <a:t>13/03/2019</a:t>
            </a:fld>
            <a:endParaRPr lang="fr-FR"/>
          </a:p>
        </p:txBody>
      </p:sp>
      <p:sp>
        <p:nvSpPr>
          <p:cNvPr id="3" name="pole tekstowe 2">
            <a:extLst>
              <a:ext uri="{FF2B5EF4-FFF2-40B4-BE49-F238E27FC236}">
                <a16:creationId xmlns:a16="http://schemas.microsoft.com/office/drawing/2014/main" id="{CFD6C4D4-13D1-B249-8896-B1CDC7180BC0}"/>
              </a:ext>
            </a:extLst>
          </p:cNvPr>
          <p:cNvSpPr txBox="1"/>
          <p:nvPr/>
        </p:nvSpPr>
        <p:spPr>
          <a:xfrm>
            <a:off x="1029539" y="924277"/>
            <a:ext cx="7689273" cy="37471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2000" dirty="0"/>
              <a:t>Checkout the code:</a:t>
            </a: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git clone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  <a:hlinkClick r:id="rId3"/>
              </a:rPr>
              <a:t>https://github.com/spring-projects/spring-petclinic.git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2000" dirty="0"/>
              <a:t>Build application: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cd spring-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petclinic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./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mvnw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package 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2000" dirty="0">
                <a:cs typeface="Courier New" panose="02070309020205020404" pitchFamily="49" charset="0"/>
              </a:rPr>
              <a:t>R</a:t>
            </a:r>
            <a:r>
              <a:rPr lang="en-US" sz="2000" dirty="0"/>
              <a:t>un application:</a:t>
            </a: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java -jar target/spring-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petclinic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*.jar </a:t>
            </a:r>
          </a:p>
        </p:txBody>
      </p:sp>
    </p:spTree>
    <p:extLst>
      <p:ext uri="{BB962C8B-B14F-4D97-AF65-F5344CB8AC3E}">
        <p14:creationId xmlns:p14="http://schemas.microsoft.com/office/powerpoint/2010/main" val="270882667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err="1"/>
              <a:t>Let’s</a:t>
            </a:r>
            <a:r>
              <a:rPr lang="de-CH"/>
              <a:t> </a:t>
            </a:r>
            <a:r>
              <a:rPr lang="de-CH" err="1"/>
              <a:t>Dockerize</a:t>
            </a:r>
            <a:r>
              <a:rPr lang="de-CH"/>
              <a:t> </a:t>
            </a:r>
            <a:r>
              <a:rPr lang="de-CH" err="1"/>
              <a:t>It</a:t>
            </a:r>
            <a:endParaRPr lang="en-US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1F5D2D7-BF93-6348-8488-F08B04519FA8}" type="slidenum">
              <a:rPr lang="fr-FR" smtClean="0"/>
              <a:pPr/>
              <a:t>45</a:t>
            </a:fld>
            <a:endParaRPr lang="fr-FR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Confidential / Restricted / Public</a:t>
            </a:r>
          </a:p>
          <a:p>
            <a:r>
              <a:rPr lang="en-US"/>
              <a:t>Presentation or part title</a:t>
            </a:r>
            <a:endParaRPr lang="fr-FR"/>
          </a:p>
        </p:txBody>
      </p:sp>
      <p:sp>
        <p:nvSpPr>
          <p:cNvPr id="6" name="Symbol zastępczy daty 5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07BDD68-A009-394B-BC3C-DB026E3EA017}" type="datetime1">
              <a:rPr lang="fr-FR" smtClean="0"/>
              <a:pPr/>
              <a:t>13/03/2019</a:t>
            </a:fld>
            <a:endParaRPr lang="fr-FR"/>
          </a:p>
        </p:txBody>
      </p:sp>
      <p:sp>
        <p:nvSpPr>
          <p:cNvPr id="3" name="pole tekstowe 2">
            <a:extLst>
              <a:ext uri="{FF2B5EF4-FFF2-40B4-BE49-F238E27FC236}">
                <a16:creationId xmlns:a16="http://schemas.microsoft.com/office/drawing/2014/main" id="{CFD6C4D4-13D1-B249-8896-B1CDC7180BC0}"/>
              </a:ext>
            </a:extLst>
          </p:cNvPr>
          <p:cNvSpPr txBox="1"/>
          <p:nvPr/>
        </p:nvSpPr>
        <p:spPr>
          <a:xfrm>
            <a:off x="1029539" y="924277"/>
            <a:ext cx="7689273" cy="2343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2000" dirty="0">
                <a:cs typeface="Courier New" panose="02070309020205020404" pitchFamily="49" charset="0"/>
              </a:rPr>
              <a:t>Create application image based on our java base image with:</a:t>
            </a: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2000" dirty="0">
                <a:cs typeface="Courier New" panose="02070309020205020404" pitchFamily="49" charset="0"/>
              </a:rPr>
              <a:t>spring-petclinic-2.1.0.BUILD-SNAPSHOT.jar</a:t>
            </a: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2000" dirty="0">
                <a:cs typeface="Courier New" panose="02070309020205020404" pitchFamily="49" charset="0"/>
              </a:rPr>
              <a:t>-jar &lt;path&gt;/spring-petclinic-2.1.0.BUILD-SNAPSHOT.jar as command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2000" dirty="0">
                <a:cs typeface="Courier New" panose="02070309020205020404" pitchFamily="49" charset="0"/>
              </a:rPr>
              <a:t>Is our setup persistent?</a:t>
            </a:r>
          </a:p>
        </p:txBody>
      </p:sp>
    </p:spTree>
    <p:extLst>
      <p:ext uri="{BB962C8B-B14F-4D97-AF65-F5344CB8AC3E}">
        <p14:creationId xmlns:p14="http://schemas.microsoft.com/office/powerpoint/2010/main" val="109099662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de-CH" err="1"/>
              <a:t>We</a:t>
            </a:r>
            <a:r>
              <a:rPr lang="de-CH"/>
              <a:t> </a:t>
            </a:r>
            <a:r>
              <a:rPr lang="de-CH" err="1"/>
              <a:t>need</a:t>
            </a:r>
            <a:r>
              <a:rPr lang="de-CH"/>
              <a:t> </a:t>
            </a:r>
            <a:r>
              <a:rPr lang="de-CH" err="1"/>
              <a:t>to</a:t>
            </a:r>
            <a:r>
              <a:rPr lang="de-CH"/>
              <a:t> </a:t>
            </a:r>
            <a:r>
              <a:rPr lang="de-CH" err="1"/>
              <a:t>use</a:t>
            </a:r>
            <a:r>
              <a:rPr lang="de-CH"/>
              <a:t> </a:t>
            </a:r>
            <a:r>
              <a:rPr lang="de-CH" err="1"/>
              <a:t>external</a:t>
            </a:r>
            <a:r>
              <a:rPr lang="de-CH"/>
              <a:t> </a:t>
            </a:r>
            <a:r>
              <a:rPr lang="de-CH" err="1"/>
              <a:t>db</a:t>
            </a:r>
            <a:r>
              <a:rPr lang="de-CH"/>
              <a:t>!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1F5D2D7-BF93-6348-8488-F08B04519FA8}" type="slidenum">
              <a:rPr lang="fr-FR" smtClean="0"/>
              <a:pPr/>
              <a:t>46</a:t>
            </a:fld>
            <a:endParaRPr lang="fr-FR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Confidential / Restricted / Public</a:t>
            </a:r>
          </a:p>
          <a:p>
            <a:r>
              <a:rPr lang="en-US"/>
              <a:t>Presentation or part title</a:t>
            </a:r>
            <a:endParaRPr lang="fr-FR"/>
          </a:p>
        </p:txBody>
      </p:sp>
      <p:sp>
        <p:nvSpPr>
          <p:cNvPr id="6" name="Symbol zastępczy daty 5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07BDD68-A009-394B-BC3C-DB026E3EA017}" type="datetime1">
              <a:rPr lang="fr-FR" smtClean="0"/>
              <a:pPr/>
              <a:t>13/03/2019</a:t>
            </a:fld>
            <a:endParaRPr lang="fr-FR"/>
          </a:p>
        </p:txBody>
      </p:sp>
      <p:sp>
        <p:nvSpPr>
          <p:cNvPr id="3" name="pole tekstowe 2">
            <a:extLst>
              <a:ext uri="{FF2B5EF4-FFF2-40B4-BE49-F238E27FC236}">
                <a16:creationId xmlns:a16="http://schemas.microsoft.com/office/drawing/2014/main" id="{CFD6C4D4-13D1-B249-8896-B1CDC7180BC0}"/>
              </a:ext>
            </a:extLst>
          </p:cNvPr>
          <p:cNvSpPr txBox="1"/>
          <p:nvPr/>
        </p:nvSpPr>
        <p:spPr>
          <a:xfrm>
            <a:off x="1029539" y="924277"/>
            <a:ext cx="7689273" cy="374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2000" dirty="0"/>
              <a:t>Run </a:t>
            </a:r>
            <a:r>
              <a:rPr lang="en-US" sz="2000" dirty="0" err="1"/>
              <a:t>mysql</a:t>
            </a:r>
            <a:r>
              <a:rPr lang="en-US" sz="2000" dirty="0"/>
              <a:t>: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docker run -e MYSQL_ROOT_PASSWORD=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petclinic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-e MYSQL_DATABASE=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petclinic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-p 3306:3306 mysql:5.7.25</a:t>
            </a:r>
            <a:endParaRPr lang="en-US" sz="2000" dirty="0"/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2000" dirty="0"/>
              <a:t>Run application with </a:t>
            </a:r>
            <a:r>
              <a:rPr lang="en-US" sz="2000" dirty="0" err="1"/>
              <a:t>mysql</a:t>
            </a:r>
            <a:r>
              <a:rPr lang="en-US" sz="2000" dirty="0"/>
              <a:t> profile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java -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Dspring.profiles.active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mysql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-jar &lt;path&gt;/spring-petclinic-2.1.0.BUILD-SNAPSHOT.jar</a:t>
            </a:r>
            <a:endParaRPr lang="en-US" sz="2000" dirty="0"/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2000" dirty="0"/>
              <a:t>Configure dedicated </a:t>
            </a:r>
            <a:r>
              <a:rPr lang="en-US" sz="2000" dirty="0" err="1"/>
              <a:t>profie</a:t>
            </a:r>
            <a:r>
              <a:rPr lang="en-US" sz="2000" dirty="0"/>
              <a:t> (application-</a:t>
            </a:r>
            <a:r>
              <a:rPr lang="en-US" sz="2000" dirty="0" err="1"/>
              <a:t>mysql.properties</a:t>
            </a:r>
            <a:r>
              <a:rPr lang="en-US" sz="2000" dirty="0"/>
              <a:t>) via volume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53184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err="1"/>
              <a:t>We</a:t>
            </a:r>
            <a:r>
              <a:rPr lang="de-CH"/>
              <a:t> </a:t>
            </a:r>
            <a:r>
              <a:rPr lang="de-CH" err="1"/>
              <a:t>need</a:t>
            </a:r>
            <a:r>
              <a:rPr lang="de-CH"/>
              <a:t> </a:t>
            </a:r>
            <a:r>
              <a:rPr lang="de-CH" err="1"/>
              <a:t>to</a:t>
            </a:r>
            <a:r>
              <a:rPr lang="de-CH"/>
              <a:t> </a:t>
            </a:r>
            <a:r>
              <a:rPr lang="de-CH" err="1"/>
              <a:t>use</a:t>
            </a:r>
            <a:r>
              <a:rPr lang="de-CH"/>
              <a:t> </a:t>
            </a:r>
            <a:r>
              <a:rPr lang="de-CH" err="1"/>
              <a:t>external</a:t>
            </a:r>
            <a:r>
              <a:rPr lang="de-CH"/>
              <a:t> </a:t>
            </a:r>
            <a:r>
              <a:rPr lang="de-CH" err="1"/>
              <a:t>db</a:t>
            </a:r>
            <a:r>
              <a:rPr lang="de-CH"/>
              <a:t>!</a:t>
            </a:r>
            <a:endParaRPr lang="en-US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1F5D2D7-BF93-6348-8488-F08B04519FA8}" type="slidenum">
              <a:rPr lang="fr-FR" smtClean="0"/>
              <a:pPr/>
              <a:t>47</a:t>
            </a:fld>
            <a:endParaRPr lang="fr-FR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Confidential / Restricted / Public</a:t>
            </a:r>
          </a:p>
          <a:p>
            <a:r>
              <a:rPr lang="en-US"/>
              <a:t>Presentation or part title</a:t>
            </a:r>
            <a:endParaRPr lang="fr-FR"/>
          </a:p>
        </p:txBody>
      </p:sp>
      <p:sp>
        <p:nvSpPr>
          <p:cNvPr id="6" name="Symbol zastępczy daty 5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07BDD68-A009-394B-BC3C-DB026E3EA017}" type="datetime1">
              <a:rPr lang="fr-FR" smtClean="0"/>
              <a:pPr/>
              <a:t>13/03/2019</a:t>
            </a:fld>
            <a:endParaRPr lang="fr-FR"/>
          </a:p>
        </p:txBody>
      </p:sp>
      <p:sp>
        <p:nvSpPr>
          <p:cNvPr id="3" name="pole tekstowe 2">
            <a:extLst>
              <a:ext uri="{FF2B5EF4-FFF2-40B4-BE49-F238E27FC236}">
                <a16:creationId xmlns:a16="http://schemas.microsoft.com/office/drawing/2014/main" id="{CFD6C4D4-13D1-B249-8896-B1CDC7180BC0}"/>
              </a:ext>
            </a:extLst>
          </p:cNvPr>
          <p:cNvSpPr txBox="1"/>
          <p:nvPr/>
        </p:nvSpPr>
        <p:spPr>
          <a:xfrm>
            <a:off x="1029539" y="924277"/>
            <a:ext cx="7689273" cy="3284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CH" sz="2000"/>
              <a:t># </a:t>
            </a:r>
            <a:r>
              <a:rPr lang="de-CH" sz="2000" err="1"/>
              <a:t>database</a:t>
            </a:r>
            <a:r>
              <a:rPr lang="de-CH" sz="2000"/>
              <a:t> </a:t>
            </a:r>
            <a:r>
              <a:rPr lang="de-CH" sz="2000" err="1"/>
              <a:t>init</a:t>
            </a:r>
            <a:r>
              <a:rPr lang="de-CH" sz="2000"/>
              <a:t>, </a:t>
            </a:r>
            <a:r>
              <a:rPr lang="de-CH" sz="2000" err="1"/>
              <a:t>supports</a:t>
            </a:r>
            <a:r>
              <a:rPr lang="de-CH" sz="2000"/>
              <a:t> </a:t>
            </a:r>
            <a:r>
              <a:rPr lang="de-CH" sz="2000" err="1"/>
              <a:t>mysql</a:t>
            </a:r>
            <a:r>
              <a:rPr lang="de-CH" sz="2000"/>
              <a:t> </a:t>
            </a:r>
            <a:r>
              <a:rPr lang="de-CH" sz="2000" err="1"/>
              <a:t>too</a:t>
            </a:r>
            <a:endParaRPr lang="de-CH" sz="2000"/>
          </a:p>
          <a:p>
            <a:pPr>
              <a:lnSpc>
                <a:spcPct val="150000"/>
              </a:lnSpc>
            </a:pPr>
            <a:r>
              <a:rPr lang="de-CH" sz="2000" err="1"/>
              <a:t>database</a:t>
            </a:r>
            <a:r>
              <a:rPr lang="de-CH" sz="2000"/>
              <a:t>=</a:t>
            </a:r>
            <a:r>
              <a:rPr lang="de-CH" sz="2000" err="1"/>
              <a:t>mysql</a:t>
            </a:r>
            <a:endParaRPr lang="de-CH" sz="2000"/>
          </a:p>
          <a:p>
            <a:pPr>
              <a:lnSpc>
                <a:spcPct val="150000"/>
              </a:lnSpc>
            </a:pPr>
            <a:r>
              <a:rPr lang="de-CH" sz="2000" err="1"/>
              <a:t>spring.datasource.url</a:t>
            </a:r>
            <a:r>
              <a:rPr lang="de-CH" sz="2000"/>
              <a:t>=</a:t>
            </a:r>
            <a:r>
              <a:rPr lang="de-CH" sz="2000" err="1"/>
              <a:t>jdbc:mysql</a:t>
            </a:r>
            <a:r>
              <a:rPr lang="de-CH" sz="2000"/>
              <a:t>://</a:t>
            </a:r>
            <a:r>
              <a:rPr lang="de-CH" sz="2000" err="1"/>
              <a:t>petclinicdb</a:t>
            </a:r>
            <a:r>
              <a:rPr lang="de-CH" sz="2000"/>
              <a:t>/</a:t>
            </a:r>
            <a:r>
              <a:rPr lang="de-CH" sz="2000" err="1"/>
              <a:t>petclinic</a:t>
            </a:r>
            <a:endParaRPr lang="de-CH" sz="2000"/>
          </a:p>
          <a:p>
            <a:pPr>
              <a:lnSpc>
                <a:spcPct val="150000"/>
              </a:lnSpc>
            </a:pPr>
            <a:r>
              <a:rPr lang="de-CH" sz="2000" err="1"/>
              <a:t>spring.datasource.username</a:t>
            </a:r>
            <a:r>
              <a:rPr lang="de-CH" sz="2000"/>
              <a:t>=</a:t>
            </a:r>
            <a:r>
              <a:rPr lang="de-CH" sz="2000" err="1"/>
              <a:t>root</a:t>
            </a:r>
            <a:endParaRPr lang="de-CH" sz="2000"/>
          </a:p>
          <a:p>
            <a:pPr>
              <a:lnSpc>
                <a:spcPct val="150000"/>
              </a:lnSpc>
            </a:pPr>
            <a:r>
              <a:rPr lang="de-CH" sz="2000" err="1"/>
              <a:t>spring.datasource.password</a:t>
            </a:r>
            <a:r>
              <a:rPr lang="de-CH" sz="2000"/>
              <a:t>=</a:t>
            </a:r>
            <a:r>
              <a:rPr lang="de-CH" sz="2000" err="1"/>
              <a:t>petclinic</a:t>
            </a:r>
            <a:endParaRPr lang="de-CH" sz="2000"/>
          </a:p>
          <a:p>
            <a:pPr>
              <a:lnSpc>
                <a:spcPct val="150000"/>
              </a:lnSpc>
            </a:pPr>
            <a:r>
              <a:rPr lang="de-CH" sz="2000"/>
              <a:t># </a:t>
            </a:r>
            <a:r>
              <a:rPr lang="de-CH" sz="2000" err="1"/>
              <a:t>Uncomment</a:t>
            </a:r>
            <a:r>
              <a:rPr lang="de-CH" sz="2000"/>
              <a:t> </a:t>
            </a:r>
            <a:r>
              <a:rPr lang="de-CH" sz="2000" err="1"/>
              <a:t>this</a:t>
            </a:r>
            <a:r>
              <a:rPr lang="de-CH" sz="2000"/>
              <a:t> </a:t>
            </a:r>
            <a:r>
              <a:rPr lang="de-CH" sz="2000" err="1"/>
              <a:t>the</a:t>
            </a:r>
            <a:r>
              <a:rPr lang="de-CH" sz="2000"/>
              <a:t> </a:t>
            </a:r>
            <a:r>
              <a:rPr lang="de-CH" sz="2000" err="1"/>
              <a:t>first</a:t>
            </a:r>
            <a:r>
              <a:rPr lang="de-CH" sz="2000"/>
              <a:t> time </a:t>
            </a:r>
            <a:r>
              <a:rPr lang="de-CH" sz="2000" err="1"/>
              <a:t>the</a:t>
            </a:r>
            <a:r>
              <a:rPr lang="de-CH" sz="2000"/>
              <a:t> </a:t>
            </a:r>
            <a:r>
              <a:rPr lang="de-CH" sz="2000" err="1"/>
              <a:t>app</a:t>
            </a:r>
            <a:r>
              <a:rPr lang="de-CH" sz="2000"/>
              <a:t> </a:t>
            </a:r>
            <a:r>
              <a:rPr lang="de-CH" sz="2000" err="1"/>
              <a:t>runs</a:t>
            </a:r>
            <a:endParaRPr lang="de-CH" sz="2000"/>
          </a:p>
          <a:p>
            <a:pPr>
              <a:lnSpc>
                <a:spcPct val="150000"/>
              </a:lnSpc>
            </a:pPr>
            <a:r>
              <a:rPr lang="de-CH" sz="2000"/>
              <a:t># </a:t>
            </a:r>
            <a:r>
              <a:rPr lang="de-CH" sz="2000" err="1"/>
              <a:t>spring.datasource.initialization</a:t>
            </a:r>
            <a:r>
              <a:rPr lang="de-CH" sz="2000"/>
              <a:t>-mode=</a:t>
            </a:r>
            <a:r>
              <a:rPr lang="de-CH" sz="2000" err="1"/>
              <a:t>always</a:t>
            </a:r>
            <a:endParaRPr lang="pl-PL" sz="200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739532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err="1"/>
              <a:t>We</a:t>
            </a:r>
            <a:r>
              <a:rPr lang="de-CH"/>
              <a:t> </a:t>
            </a:r>
            <a:r>
              <a:rPr lang="de-CH" err="1"/>
              <a:t>need</a:t>
            </a:r>
            <a:r>
              <a:rPr lang="de-CH"/>
              <a:t> </a:t>
            </a:r>
            <a:r>
              <a:rPr lang="de-CH" err="1"/>
              <a:t>to</a:t>
            </a:r>
            <a:r>
              <a:rPr lang="de-CH"/>
              <a:t> </a:t>
            </a:r>
            <a:r>
              <a:rPr lang="de-CH" err="1"/>
              <a:t>be</a:t>
            </a:r>
            <a:r>
              <a:rPr lang="de-CH"/>
              <a:t> </a:t>
            </a:r>
            <a:r>
              <a:rPr lang="de-CH" err="1"/>
              <a:t>profesional</a:t>
            </a:r>
            <a:r>
              <a:rPr lang="de-CH"/>
              <a:t>!</a:t>
            </a:r>
            <a:endParaRPr lang="en-US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1F5D2D7-BF93-6348-8488-F08B04519FA8}" type="slidenum">
              <a:rPr lang="fr-FR" smtClean="0"/>
              <a:pPr/>
              <a:t>48</a:t>
            </a:fld>
            <a:endParaRPr lang="fr-FR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Confidential / Restricted / Public</a:t>
            </a:r>
          </a:p>
          <a:p>
            <a:r>
              <a:rPr lang="en-US"/>
              <a:t>Presentation or part title</a:t>
            </a:r>
            <a:endParaRPr lang="fr-FR"/>
          </a:p>
        </p:txBody>
      </p:sp>
      <p:sp>
        <p:nvSpPr>
          <p:cNvPr id="6" name="Symbol zastępczy daty 5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07BDD68-A009-394B-BC3C-DB026E3EA017}" type="datetime1">
              <a:rPr lang="fr-FR" smtClean="0"/>
              <a:pPr/>
              <a:t>13/03/2019</a:t>
            </a:fld>
            <a:endParaRPr lang="fr-FR"/>
          </a:p>
        </p:txBody>
      </p:sp>
      <p:sp>
        <p:nvSpPr>
          <p:cNvPr id="3" name="pole tekstowe 2">
            <a:extLst>
              <a:ext uri="{FF2B5EF4-FFF2-40B4-BE49-F238E27FC236}">
                <a16:creationId xmlns:a16="http://schemas.microsoft.com/office/drawing/2014/main" id="{CFD6C4D4-13D1-B249-8896-B1CDC7180BC0}"/>
              </a:ext>
            </a:extLst>
          </p:cNvPr>
          <p:cNvSpPr txBox="1"/>
          <p:nvPr/>
        </p:nvSpPr>
        <p:spPr>
          <a:xfrm>
            <a:off x="1029539" y="924277"/>
            <a:ext cx="7689273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2000" dirty="0"/>
              <a:t>Let's add web tier based on </a:t>
            </a:r>
            <a:r>
              <a:rPr lang="en-US" sz="2000" dirty="0" err="1"/>
              <a:t>nginx</a:t>
            </a:r>
            <a:r>
              <a:rPr lang="en-US" sz="2000" dirty="0"/>
              <a:t> base image and configure backed via volume (/</a:t>
            </a:r>
            <a:r>
              <a:rPr lang="en-US" sz="2000" dirty="0" err="1"/>
              <a:t>etc</a:t>
            </a:r>
            <a:r>
              <a:rPr lang="en-US" sz="2000" dirty="0"/>
              <a:t>/</a:t>
            </a:r>
            <a:r>
              <a:rPr lang="en-US" sz="2000" dirty="0" err="1"/>
              <a:t>nginx</a:t>
            </a:r>
            <a:r>
              <a:rPr lang="en-US" sz="2000" dirty="0"/>
              <a:t>/sites-enabled/default):</a:t>
            </a:r>
          </a:p>
          <a:p>
            <a:r>
              <a:rPr lang="en-US" sz="2000" dirty="0"/>
              <a:t>server {</a:t>
            </a:r>
          </a:p>
          <a:p>
            <a:r>
              <a:rPr lang="en-US" sz="2000" dirty="0"/>
              <a:t>    listen       80;</a:t>
            </a:r>
          </a:p>
          <a:p>
            <a:r>
              <a:rPr lang="en-US" sz="2000" dirty="0"/>
              <a:t>    </a:t>
            </a:r>
            <a:r>
              <a:rPr lang="en-US" sz="2000" dirty="0" err="1"/>
              <a:t>server_name</a:t>
            </a:r>
            <a:r>
              <a:rPr lang="en-US" sz="2000" dirty="0"/>
              <a:t>  _;</a:t>
            </a:r>
          </a:p>
          <a:p>
            <a:r>
              <a:rPr lang="en-US" sz="2000" dirty="0"/>
              <a:t>    location ~ ^/ {</a:t>
            </a:r>
          </a:p>
          <a:p>
            <a:r>
              <a:rPr lang="en-US" sz="2000" dirty="0"/>
              <a:t>        </a:t>
            </a:r>
            <a:r>
              <a:rPr lang="en-US" sz="2000" dirty="0" err="1"/>
              <a:t>proxy_pass</a:t>
            </a:r>
            <a:r>
              <a:rPr lang="en-US" sz="2000" dirty="0"/>
              <a:t>   http://petclinic:8080;</a:t>
            </a:r>
          </a:p>
          <a:p>
            <a:r>
              <a:rPr lang="en-US" sz="2000" dirty="0"/>
              <a:t>    }</a:t>
            </a:r>
          </a:p>
          <a:p>
            <a:r>
              <a:rPr lang="en-US" sz="20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45432991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err="1"/>
              <a:t>We</a:t>
            </a:r>
            <a:r>
              <a:rPr lang="de-CH"/>
              <a:t> </a:t>
            </a:r>
            <a:r>
              <a:rPr lang="de-CH" err="1"/>
              <a:t>need</a:t>
            </a:r>
            <a:r>
              <a:rPr lang="de-CH"/>
              <a:t> </a:t>
            </a:r>
            <a:r>
              <a:rPr lang="de-CH" err="1"/>
              <a:t>to</a:t>
            </a:r>
            <a:r>
              <a:rPr lang="de-CH"/>
              <a:t> </a:t>
            </a:r>
            <a:r>
              <a:rPr lang="de-CH" err="1"/>
              <a:t>be</a:t>
            </a:r>
            <a:r>
              <a:rPr lang="de-CH"/>
              <a:t> </a:t>
            </a:r>
            <a:r>
              <a:rPr lang="de-CH" err="1"/>
              <a:t>secure</a:t>
            </a:r>
            <a:r>
              <a:rPr lang="de-CH"/>
              <a:t>!</a:t>
            </a:r>
            <a:endParaRPr lang="en-US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1F5D2D7-BF93-6348-8488-F08B04519FA8}" type="slidenum">
              <a:rPr lang="fr-FR" smtClean="0"/>
              <a:pPr/>
              <a:t>49</a:t>
            </a:fld>
            <a:endParaRPr lang="fr-FR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Confidential / Restricted / Public</a:t>
            </a:r>
          </a:p>
          <a:p>
            <a:r>
              <a:rPr lang="en-US"/>
              <a:t>Presentation or part title</a:t>
            </a:r>
            <a:endParaRPr lang="fr-FR"/>
          </a:p>
        </p:txBody>
      </p:sp>
      <p:sp>
        <p:nvSpPr>
          <p:cNvPr id="6" name="Symbol zastępczy daty 5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07BDD68-A009-394B-BC3C-DB026E3EA017}" type="datetime1">
              <a:rPr lang="fr-FR" smtClean="0"/>
              <a:pPr/>
              <a:t>13/03/2019</a:t>
            </a:fld>
            <a:endParaRPr lang="fr-FR"/>
          </a:p>
        </p:txBody>
      </p:sp>
      <p:sp>
        <p:nvSpPr>
          <p:cNvPr id="3" name="pole tekstowe 2">
            <a:extLst>
              <a:ext uri="{FF2B5EF4-FFF2-40B4-BE49-F238E27FC236}">
                <a16:creationId xmlns:a16="http://schemas.microsoft.com/office/drawing/2014/main" id="{CFD6C4D4-13D1-B249-8896-B1CDC7180BC0}"/>
              </a:ext>
            </a:extLst>
          </p:cNvPr>
          <p:cNvSpPr txBox="1"/>
          <p:nvPr/>
        </p:nvSpPr>
        <p:spPr>
          <a:xfrm>
            <a:off x="1029539" y="924277"/>
            <a:ext cx="7689273" cy="37471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2000" dirty="0"/>
              <a:t>Let’s generate root certificate:</a:t>
            </a: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openssl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req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-new -x509 -days 365 -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keyout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ca-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key.pem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-out ca-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crt.pem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2000" dirty="0">
                <a:cs typeface="Courier New" panose="02070309020205020404" pitchFamily="49" charset="0"/>
              </a:rPr>
              <a:t>Generate </a:t>
            </a:r>
            <a:r>
              <a:rPr lang="en-US" sz="2000" dirty="0" err="1">
                <a:cs typeface="Courier New" panose="02070309020205020404" pitchFamily="49" charset="0"/>
              </a:rPr>
              <a:t>nginx</a:t>
            </a:r>
            <a:r>
              <a:rPr lang="en-US" sz="2000" dirty="0">
                <a:cs typeface="Courier New" panose="02070309020205020404" pitchFamily="49" charset="0"/>
              </a:rPr>
              <a:t> key:</a:t>
            </a: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openssl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genrsa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-out server-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key.pem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2000" dirty="0"/>
              <a:t>Generate </a:t>
            </a:r>
            <a:r>
              <a:rPr lang="en-US" sz="2000" dirty="0">
                <a:cs typeface="Courier New" panose="02070309020205020404" pitchFamily="49" charset="0"/>
              </a:rPr>
              <a:t>certificate</a:t>
            </a:r>
            <a:r>
              <a:rPr lang="en-US" sz="2000" dirty="0"/>
              <a:t> request:</a:t>
            </a: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openssl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req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-new -sha256 -key server-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key.pem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-out server-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csr.pem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28633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/>
              <a:t>Docker </a:t>
            </a:r>
            <a:r>
              <a:rPr lang="de-CH" err="1"/>
              <a:t>History</a:t>
            </a:r>
            <a:endParaRPr lang="en-US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1F5D2D7-BF93-6348-8488-F08B04519FA8}" type="slidenum">
              <a:rPr lang="fr-FR" smtClean="0"/>
              <a:pPr/>
              <a:t>5</a:t>
            </a:fld>
            <a:endParaRPr lang="fr-FR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Confidential / Restricted / Public</a:t>
            </a:r>
          </a:p>
          <a:p>
            <a:r>
              <a:rPr lang="en-US"/>
              <a:t>Presentation or part title</a:t>
            </a:r>
            <a:endParaRPr lang="fr-FR"/>
          </a:p>
        </p:txBody>
      </p:sp>
      <p:sp>
        <p:nvSpPr>
          <p:cNvPr id="6" name="Symbol zastępczy daty 5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07BDD68-A009-394B-BC3C-DB026E3EA017}" type="datetime1">
              <a:rPr lang="fr-FR" smtClean="0"/>
              <a:pPr/>
              <a:t>13/03/2019</a:t>
            </a:fld>
            <a:endParaRPr lang="fr-FR"/>
          </a:p>
        </p:txBody>
      </p:sp>
      <p:sp>
        <p:nvSpPr>
          <p:cNvPr id="3" name="pole tekstowe 2">
            <a:extLst>
              <a:ext uri="{FF2B5EF4-FFF2-40B4-BE49-F238E27FC236}">
                <a16:creationId xmlns:a16="http://schemas.microsoft.com/office/drawing/2014/main" id="{CFD6C4D4-13D1-B249-8896-B1CDC7180BC0}"/>
              </a:ext>
            </a:extLst>
          </p:cNvPr>
          <p:cNvSpPr txBox="1"/>
          <p:nvPr/>
        </p:nvSpPr>
        <p:spPr>
          <a:xfrm>
            <a:off x="1072343" y="989215"/>
            <a:ext cx="7689273" cy="28052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itchFamily="2" charset="2"/>
              <a:buChar char="§"/>
            </a:pPr>
            <a:r>
              <a:rPr lang="pl-PL" sz="2000"/>
              <a:t>Docker </a:t>
            </a:r>
            <a:r>
              <a:rPr lang="pl-PL" sz="2000" err="1"/>
              <a:t>started</a:t>
            </a:r>
            <a:r>
              <a:rPr lang="pl-PL" sz="2000"/>
              <a:t> as </a:t>
            </a:r>
            <a:r>
              <a:rPr lang="pl-PL" sz="2000" err="1"/>
              <a:t>an</a:t>
            </a:r>
            <a:r>
              <a:rPr lang="pl-PL" sz="2000"/>
              <a:t> </a:t>
            </a:r>
            <a:r>
              <a:rPr lang="pl-PL" sz="2000" err="1"/>
              <a:t>internal</a:t>
            </a:r>
            <a:r>
              <a:rPr lang="pl-PL" sz="2000"/>
              <a:t> </a:t>
            </a:r>
            <a:r>
              <a:rPr lang="pl-PL" sz="2000" err="1"/>
              <a:t>project</a:t>
            </a:r>
            <a:r>
              <a:rPr lang="pl-PL" sz="2000"/>
              <a:t> </a:t>
            </a:r>
            <a:r>
              <a:rPr lang="pl-PL" sz="2000" err="1"/>
              <a:t>within</a:t>
            </a:r>
            <a:r>
              <a:rPr lang="pl-PL" sz="2000"/>
              <a:t> </a:t>
            </a:r>
            <a:r>
              <a:rPr lang="pl-PL" sz="2000" err="1"/>
              <a:t>dotCloud</a:t>
            </a:r>
            <a:r>
              <a:rPr lang="pl-PL" sz="2000"/>
              <a:t> by Solomon </a:t>
            </a:r>
            <a:r>
              <a:rPr lang="pl-PL" sz="2000" err="1"/>
              <a:t>Hykes</a:t>
            </a:r>
            <a:endParaRPr lang="pl-PL" sz="2000"/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§"/>
            </a:pPr>
            <a:r>
              <a:rPr lang="pl-PL" sz="2000"/>
              <a:t>Docker </a:t>
            </a:r>
            <a:r>
              <a:rPr lang="pl-PL" sz="2000" err="1"/>
              <a:t>goes</a:t>
            </a:r>
            <a:r>
              <a:rPr lang="pl-PL" sz="2000"/>
              <a:t> open </a:t>
            </a:r>
            <a:r>
              <a:rPr lang="pl-PL" sz="2000" err="1"/>
              <a:t>source</a:t>
            </a:r>
            <a:r>
              <a:rPr lang="pl-PL" sz="2000"/>
              <a:t> in March 2013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§"/>
            </a:pPr>
            <a:r>
              <a:rPr lang="pl-PL" sz="2000"/>
              <a:t>Docker </a:t>
            </a:r>
            <a:r>
              <a:rPr lang="pl-PL" sz="2000" err="1"/>
              <a:t>switched</a:t>
            </a:r>
            <a:r>
              <a:rPr lang="pl-PL" sz="2000"/>
              <a:t> from LXC to </a:t>
            </a:r>
            <a:r>
              <a:rPr lang="pl-PL" sz="2000" err="1"/>
              <a:t>libcontainer</a:t>
            </a:r>
            <a:r>
              <a:rPr lang="pl-PL" sz="2000"/>
              <a:t> in March 2014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§"/>
            </a:pPr>
            <a:r>
              <a:rPr lang="pl-PL" sz="2000"/>
              <a:t>Docker and </a:t>
            </a:r>
            <a:r>
              <a:rPr lang="pl-PL" sz="2000" err="1"/>
              <a:t>other</a:t>
            </a:r>
            <a:r>
              <a:rPr lang="pl-PL" sz="2000"/>
              <a:t> </a:t>
            </a:r>
            <a:r>
              <a:rPr lang="pl-PL" sz="2000" err="1"/>
              <a:t>leaders</a:t>
            </a:r>
            <a:r>
              <a:rPr lang="pl-PL" sz="2000"/>
              <a:t> </a:t>
            </a:r>
            <a:r>
              <a:rPr lang="pl-PL" sz="2000" err="1"/>
              <a:t>annonce</a:t>
            </a:r>
            <a:r>
              <a:rPr lang="pl-PL" sz="2000" b="1"/>
              <a:t> </a:t>
            </a:r>
            <a:r>
              <a:rPr lang="pl-PL" sz="2000"/>
              <a:t>Open </a:t>
            </a:r>
            <a:r>
              <a:rPr lang="pl-PL" sz="2000" err="1"/>
              <a:t>Container</a:t>
            </a:r>
            <a:r>
              <a:rPr lang="pl-PL" sz="2000"/>
              <a:t> </a:t>
            </a:r>
            <a:r>
              <a:rPr lang="pl-PL" sz="2000" err="1"/>
              <a:t>Initiative</a:t>
            </a:r>
            <a:r>
              <a:rPr lang="pl-PL" sz="2000"/>
              <a:t> in </a:t>
            </a:r>
            <a:r>
              <a:rPr lang="pl-PL" sz="2000" err="1"/>
              <a:t>June</a:t>
            </a:r>
            <a:r>
              <a:rPr lang="pl-PL" sz="2000"/>
              <a:t> 2015</a:t>
            </a:r>
          </a:p>
        </p:txBody>
      </p:sp>
    </p:spTree>
    <p:extLst>
      <p:ext uri="{BB962C8B-B14F-4D97-AF65-F5344CB8AC3E}">
        <p14:creationId xmlns:p14="http://schemas.microsoft.com/office/powerpoint/2010/main" val="329526224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err="1"/>
              <a:t>We</a:t>
            </a:r>
            <a:r>
              <a:rPr lang="de-CH"/>
              <a:t> </a:t>
            </a:r>
            <a:r>
              <a:rPr lang="de-CH" err="1"/>
              <a:t>need</a:t>
            </a:r>
            <a:r>
              <a:rPr lang="de-CH"/>
              <a:t> </a:t>
            </a:r>
            <a:r>
              <a:rPr lang="de-CH" err="1"/>
              <a:t>to</a:t>
            </a:r>
            <a:r>
              <a:rPr lang="de-CH"/>
              <a:t> </a:t>
            </a:r>
            <a:r>
              <a:rPr lang="de-CH" err="1"/>
              <a:t>be</a:t>
            </a:r>
            <a:r>
              <a:rPr lang="de-CH"/>
              <a:t> </a:t>
            </a:r>
            <a:r>
              <a:rPr lang="de-CH" err="1"/>
              <a:t>secure</a:t>
            </a:r>
            <a:r>
              <a:rPr lang="de-CH"/>
              <a:t>!</a:t>
            </a:r>
            <a:endParaRPr lang="en-US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1F5D2D7-BF93-6348-8488-F08B04519FA8}" type="slidenum">
              <a:rPr lang="fr-FR" smtClean="0"/>
              <a:pPr/>
              <a:t>50</a:t>
            </a:fld>
            <a:endParaRPr lang="fr-FR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Confidential / Restricted / Public</a:t>
            </a:r>
          </a:p>
          <a:p>
            <a:r>
              <a:rPr lang="en-US"/>
              <a:t>Presentation or part title</a:t>
            </a:r>
            <a:endParaRPr lang="fr-FR"/>
          </a:p>
        </p:txBody>
      </p:sp>
      <p:sp>
        <p:nvSpPr>
          <p:cNvPr id="6" name="Symbol zastępczy daty 5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07BDD68-A009-394B-BC3C-DB026E3EA017}" type="datetime1">
              <a:rPr lang="fr-FR" smtClean="0"/>
              <a:pPr/>
              <a:t>13/03/2019</a:t>
            </a:fld>
            <a:endParaRPr lang="fr-FR"/>
          </a:p>
        </p:txBody>
      </p:sp>
      <p:sp>
        <p:nvSpPr>
          <p:cNvPr id="3" name="pole tekstowe 2">
            <a:extLst>
              <a:ext uri="{FF2B5EF4-FFF2-40B4-BE49-F238E27FC236}">
                <a16:creationId xmlns:a16="http://schemas.microsoft.com/office/drawing/2014/main" id="{CFD6C4D4-13D1-B249-8896-B1CDC7180BC0}"/>
              </a:ext>
            </a:extLst>
          </p:cNvPr>
          <p:cNvSpPr txBox="1"/>
          <p:nvPr/>
        </p:nvSpPr>
        <p:spPr>
          <a:xfrm>
            <a:off x="1029539" y="924277"/>
            <a:ext cx="7689273" cy="374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2000" dirty="0">
                <a:cs typeface="Courier New" panose="02070309020205020404" pitchFamily="49" charset="0"/>
              </a:rPr>
              <a:t>Sign certificate request:</a:t>
            </a: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openssl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x509 -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req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-sha256 -days 365 -in server-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csr.pem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-CA ca-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crt.pem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-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CAkey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ca-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key.pem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-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CAcreateserial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-out server-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crt.pem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2000" dirty="0">
                <a:cs typeface="Courier New" panose="02070309020205020404" pitchFamily="49" charset="0"/>
              </a:rPr>
              <a:t>Verify certificate:</a:t>
            </a: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openssl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x509 -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noout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-text -in server-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crt.pem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2000" dirty="0">
                <a:cs typeface="Courier New" panose="02070309020205020404" pitchFamily="49" charset="0"/>
              </a:rPr>
              <a:t>Modify </a:t>
            </a:r>
            <a:r>
              <a:rPr lang="en-US" sz="2000" dirty="0" err="1">
                <a:cs typeface="Courier New" panose="02070309020205020404" pitchFamily="49" charset="0"/>
              </a:rPr>
              <a:t>nginx</a:t>
            </a:r>
            <a:r>
              <a:rPr lang="en-US" sz="2000" dirty="0">
                <a:cs typeface="Courier New" panose="02070309020205020404" pitchFamily="49" charset="0"/>
              </a:rPr>
              <a:t> configuration via volume </a:t>
            </a:r>
            <a:r>
              <a:rPr lang="en-US" sz="2000" dirty="0"/>
              <a:t>(/</a:t>
            </a:r>
            <a:r>
              <a:rPr lang="en-US" sz="2000" dirty="0" err="1"/>
              <a:t>etc</a:t>
            </a:r>
            <a:r>
              <a:rPr lang="en-US" sz="2000" dirty="0"/>
              <a:t>/</a:t>
            </a:r>
            <a:r>
              <a:rPr lang="en-US" sz="2000" dirty="0" err="1"/>
              <a:t>nginx</a:t>
            </a:r>
            <a:r>
              <a:rPr lang="en-US" sz="2000" dirty="0"/>
              <a:t>/</a:t>
            </a:r>
            <a:r>
              <a:rPr lang="en-US" sz="2000" dirty="0" err="1"/>
              <a:t>conf.d</a:t>
            </a:r>
            <a:r>
              <a:rPr lang="en-US" sz="2000" dirty="0"/>
              <a:t>/</a:t>
            </a:r>
            <a:r>
              <a:rPr lang="en-US" sz="2000" dirty="0" err="1"/>
              <a:t>default.conf</a:t>
            </a:r>
            <a:r>
              <a:rPr lang="en-US" sz="2000" dirty="0"/>
              <a:t>):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909052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err="1"/>
              <a:t>We</a:t>
            </a:r>
            <a:r>
              <a:rPr lang="de-CH"/>
              <a:t> </a:t>
            </a:r>
            <a:r>
              <a:rPr lang="de-CH" err="1"/>
              <a:t>need</a:t>
            </a:r>
            <a:r>
              <a:rPr lang="de-CH"/>
              <a:t> </a:t>
            </a:r>
            <a:r>
              <a:rPr lang="de-CH" err="1"/>
              <a:t>to</a:t>
            </a:r>
            <a:r>
              <a:rPr lang="de-CH"/>
              <a:t> </a:t>
            </a:r>
            <a:r>
              <a:rPr lang="de-CH" err="1"/>
              <a:t>be</a:t>
            </a:r>
            <a:r>
              <a:rPr lang="de-CH"/>
              <a:t> </a:t>
            </a:r>
            <a:r>
              <a:rPr lang="de-CH" err="1"/>
              <a:t>secure</a:t>
            </a:r>
            <a:r>
              <a:rPr lang="de-CH"/>
              <a:t>!</a:t>
            </a:r>
            <a:endParaRPr lang="en-US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1F5D2D7-BF93-6348-8488-F08B04519FA8}" type="slidenum">
              <a:rPr lang="fr-FR" smtClean="0"/>
              <a:pPr/>
              <a:t>51</a:t>
            </a:fld>
            <a:endParaRPr lang="fr-FR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Confidential / Restricted / Public</a:t>
            </a:r>
          </a:p>
          <a:p>
            <a:r>
              <a:rPr lang="en-US"/>
              <a:t>Presentation or part title</a:t>
            </a:r>
            <a:endParaRPr lang="fr-FR"/>
          </a:p>
        </p:txBody>
      </p:sp>
      <p:sp>
        <p:nvSpPr>
          <p:cNvPr id="6" name="Symbol zastępczy daty 5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07BDD68-A009-394B-BC3C-DB026E3EA017}" type="datetime1">
              <a:rPr lang="fr-FR" smtClean="0"/>
              <a:pPr/>
              <a:t>13/03/2019</a:t>
            </a:fld>
            <a:endParaRPr lang="fr-FR"/>
          </a:p>
        </p:txBody>
      </p:sp>
      <p:sp>
        <p:nvSpPr>
          <p:cNvPr id="3" name="pole tekstowe 2">
            <a:extLst>
              <a:ext uri="{FF2B5EF4-FFF2-40B4-BE49-F238E27FC236}">
                <a16:creationId xmlns:a16="http://schemas.microsoft.com/office/drawing/2014/main" id="{CFD6C4D4-13D1-B249-8896-B1CDC7180BC0}"/>
              </a:ext>
            </a:extLst>
          </p:cNvPr>
          <p:cNvSpPr txBox="1"/>
          <p:nvPr/>
        </p:nvSpPr>
        <p:spPr>
          <a:xfrm>
            <a:off x="1029539" y="924277"/>
            <a:ext cx="7689273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000" err="1">
                <a:latin typeface="Courier New" panose="02070309020205020404" pitchFamily="49" charset="0"/>
                <a:cs typeface="Courier New" panose="02070309020205020404" pitchFamily="49" charset="0"/>
              </a:rPr>
              <a:t>server</a:t>
            </a:r>
            <a:r>
              <a:rPr lang="pl-PL" sz="200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r>
              <a:rPr lang="pl-PL" sz="200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l-PL" sz="2000" err="1">
                <a:latin typeface="Courier New" panose="02070309020205020404" pitchFamily="49" charset="0"/>
                <a:cs typeface="Courier New" panose="02070309020205020404" pitchFamily="49" charset="0"/>
              </a:rPr>
              <a:t>listen</a:t>
            </a:r>
            <a:r>
              <a:rPr lang="pl-PL" sz="2000">
                <a:latin typeface="Courier New" panose="02070309020205020404" pitchFamily="49" charset="0"/>
                <a:cs typeface="Courier New" panose="02070309020205020404" pitchFamily="49" charset="0"/>
              </a:rPr>
              <a:t>       443 </a:t>
            </a:r>
            <a:r>
              <a:rPr lang="pl-PL" sz="2000" err="1">
                <a:latin typeface="Courier New" panose="02070309020205020404" pitchFamily="49" charset="0"/>
                <a:cs typeface="Courier New" panose="02070309020205020404" pitchFamily="49" charset="0"/>
              </a:rPr>
              <a:t>ssl</a:t>
            </a:r>
            <a:r>
              <a:rPr lang="pl-PL" sz="200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pl-PL" sz="200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l-PL" sz="2000" err="1">
                <a:latin typeface="Courier New" panose="02070309020205020404" pitchFamily="49" charset="0"/>
                <a:cs typeface="Courier New" panose="02070309020205020404" pitchFamily="49" charset="0"/>
              </a:rPr>
              <a:t>server_name</a:t>
            </a:r>
            <a:r>
              <a:rPr lang="pl-PL" sz="2000">
                <a:latin typeface="Courier New" panose="02070309020205020404" pitchFamily="49" charset="0"/>
                <a:cs typeface="Courier New" panose="02070309020205020404" pitchFamily="49" charset="0"/>
              </a:rPr>
              <a:t>  _;</a:t>
            </a:r>
          </a:p>
          <a:p>
            <a:r>
              <a:rPr lang="pl-PL" sz="200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l-PL" sz="2000" err="1">
                <a:latin typeface="Courier New" panose="02070309020205020404" pitchFamily="49" charset="0"/>
                <a:cs typeface="Courier New" panose="02070309020205020404" pitchFamily="49" charset="0"/>
              </a:rPr>
              <a:t>ssl_certificate</a:t>
            </a:r>
            <a:r>
              <a:rPr lang="pl-PL" sz="2000">
                <a:latin typeface="Courier New" panose="02070309020205020404" pitchFamily="49" charset="0"/>
                <a:cs typeface="Courier New" panose="02070309020205020404" pitchFamily="49" charset="0"/>
              </a:rPr>
              <a:t>     /</a:t>
            </a:r>
            <a:r>
              <a:rPr lang="pl-PL" sz="2000" err="1">
                <a:latin typeface="Courier New" panose="02070309020205020404" pitchFamily="49" charset="0"/>
                <a:cs typeface="Courier New" panose="02070309020205020404" pitchFamily="49" charset="0"/>
              </a:rPr>
              <a:t>server-crt.pem</a:t>
            </a:r>
            <a:r>
              <a:rPr lang="pl-PL" sz="200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pl-PL" sz="200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l-PL" sz="2000" err="1">
                <a:latin typeface="Courier New" panose="02070309020205020404" pitchFamily="49" charset="0"/>
                <a:cs typeface="Courier New" panose="02070309020205020404" pitchFamily="49" charset="0"/>
              </a:rPr>
              <a:t>ssl_certificate_key</a:t>
            </a:r>
            <a:r>
              <a:rPr lang="pl-PL" sz="2000">
                <a:latin typeface="Courier New" panose="02070309020205020404" pitchFamily="49" charset="0"/>
                <a:cs typeface="Courier New" panose="02070309020205020404" pitchFamily="49" charset="0"/>
              </a:rPr>
              <a:t> /</a:t>
            </a:r>
            <a:r>
              <a:rPr lang="pl-PL" sz="2000" err="1">
                <a:latin typeface="Courier New" panose="02070309020205020404" pitchFamily="49" charset="0"/>
                <a:cs typeface="Courier New" panose="02070309020205020404" pitchFamily="49" charset="0"/>
              </a:rPr>
              <a:t>server-key.pem</a:t>
            </a:r>
            <a:r>
              <a:rPr lang="pl-PL" sz="200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pl-PL" sz="200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l-PL" sz="2000" err="1">
                <a:latin typeface="Courier New" panose="02070309020205020404" pitchFamily="49" charset="0"/>
                <a:cs typeface="Courier New" panose="02070309020205020404" pitchFamily="49" charset="0"/>
              </a:rPr>
              <a:t>ssl_protocols</a:t>
            </a:r>
            <a:r>
              <a:rPr lang="pl-PL" sz="2000">
                <a:latin typeface="Courier New" panose="02070309020205020404" pitchFamily="49" charset="0"/>
                <a:cs typeface="Courier New" panose="02070309020205020404" pitchFamily="49" charset="0"/>
              </a:rPr>
              <a:t>       TLSv1 TLSv1.1 TLSv1.2;</a:t>
            </a:r>
          </a:p>
          <a:p>
            <a:r>
              <a:rPr lang="pl-PL" sz="200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l-PL" sz="2000" err="1">
                <a:latin typeface="Courier New" panose="02070309020205020404" pitchFamily="49" charset="0"/>
                <a:cs typeface="Courier New" panose="02070309020205020404" pitchFamily="49" charset="0"/>
              </a:rPr>
              <a:t>ssl_ciphers</a:t>
            </a:r>
            <a:r>
              <a:rPr lang="pl-PL" sz="2000">
                <a:latin typeface="Courier New" panose="02070309020205020404" pitchFamily="49" charset="0"/>
                <a:cs typeface="Courier New" panose="02070309020205020404" pitchFamily="49" charset="0"/>
              </a:rPr>
              <a:t>         HIGH:!</a:t>
            </a:r>
            <a:r>
              <a:rPr lang="pl-PL" sz="2000" err="1">
                <a:latin typeface="Courier New" panose="02070309020205020404" pitchFamily="49" charset="0"/>
                <a:cs typeface="Courier New" panose="02070309020205020404" pitchFamily="49" charset="0"/>
              </a:rPr>
              <a:t>aNULL</a:t>
            </a:r>
            <a:r>
              <a:rPr lang="pl-PL" sz="2000">
                <a:latin typeface="Courier New" panose="02070309020205020404" pitchFamily="49" charset="0"/>
                <a:cs typeface="Courier New" panose="02070309020205020404" pitchFamily="49" charset="0"/>
              </a:rPr>
              <a:t>:!MD5;</a:t>
            </a:r>
          </a:p>
          <a:p>
            <a:r>
              <a:rPr lang="pl-PL" sz="200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l-PL" sz="2000" err="1">
                <a:latin typeface="Courier New" panose="02070309020205020404" pitchFamily="49" charset="0"/>
                <a:cs typeface="Courier New" panose="02070309020205020404" pitchFamily="49" charset="0"/>
              </a:rPr>
              <a:t>location</a:t>
            </a:r>
            <a:r>
              <a:rPr lang="pl-PL" sz="2000">
                <a:latin typeface="Courier New" panose="02070309020205020404" pitchFamily="49" charset="0"/>
                <a:cs typeface="Courier New" panose="02070309020205020404" pitchFamily="49" charset="0"/>
              </a:rPr>
              <a:t> ~ ^/ {</a:t>
            </a:r>
          </a:p>
          <a:p>
            <a:r>
              <a:rPr lang="pl-PL" sz="200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pl-PL" sz="2000" err="1">
                <a:latin typeface="Courier New" panose="02070309020205020404" pitchFamily="49" charset="0"/>
                <a:cs typeface="Courier New" panose="02070309020205020404" pitchFamily="49" charset="0"/>
              </a:rPr>
              <a:t>proxy_pass</a:t>
            </a:r>
            <a:r>
              <a:rPr lang="pl-PL" sz="2000">
                <a:latin typeface="Courier New" panose="02070309020205020404" pitchFamily="49" charset="0"/>
                <a:cs typeface="Courier New" panose="02070309020205020404" pitchFamily="49" charset="0"/>
              </a:rPr>
              <a:t>   http://petclinic:8080;</a:t>
            </a:r>
          </a:p>
          <a:p>
            <a:r>
              <a:rPr lang="pl-PL" sz="200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r>
              <a:rPr lang="pl-PL" sz="200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76033392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/>
              <a:t>Multi Stage </a:t>
            </a:r>
            <a:r>
              <a:rPr lang="de-CH" dirty="0" err="1"/>
              <a:t>Example</a:t>
            </a:r>
            <a:endParaRPr lang="en-US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1F5D2D7-BF93-6348-8488-F08B04519FA8}" type="slidenum">
              <a:rPr lang="fr-FR" smtClean="0"/>
              <a:pPr/>
              <a:t>52</a:t>
            </a:fld>
            <a:endParaRPr lang="fr-FR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Confidential / Restricted / Public</a:t>
            </a:r>
          </a:p>
          <a:p>
            <a:r>
              <a:rPr lang="en-US"/>
              <a:t>Presentation or part title</a:t>
            </a:r>
            <a:endParaRPr lang="fr-FR"/>
          </a:p>
        </p:txBody>
      </p:sp>
      <p:sp>
        <p:nvSpPr>
          <p:cNvPr id="6" name="Symbol zastępczy daty 5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07BDD68-A009-394B-BC3C-DB026E3EA017}" type="datetime1">
              <a:rPr lang="fr-FR" smtClean="0"/>
              <a:pPr/>
              <a:t>13/03/2019</a:t>
            </a:fld>
            <a:endParaRPr lang="fr-FR"/>
          </a:p>
        </p:txBody>
      </p:sp>
      <p:sp>
        <p:nvSpPr>
          <p:cNvPr id="3" name="pole tekstowe 2">
            <a:extLst>
              <a:ext uri="{FF2B5EF4-FFF2-40B4-BE49-F238E27FC236}">
                <a16:creationId xmlns:a16="http://schemas.microsoft.com/office/drawing/2014/main" id="{CFD6C4D4-13D1-B249-8896-B1CDC7180BC0}"/>
              </a:ext>
            </a:extLst>
          </p:cNvPr>
          <p:cNvSpPr txBox="1"/>
          <p:nvPr/>
        </p:nvSpPr>
        <p:spPr>
          <a:xfrm>
            <a:off x="1029539" y="924277"/>
            <a:ext cx="7689273" cy="3739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l-PL" sz="1600" dirty="0"/>
              <a:t>FROM </a:t>
            </a:r>
            <a:r>
              <a:rPr lang="pl-PL" sz="1600" dirty="0" err="1"/>
              <a:t>maven:slim</a:t>
            </a:r>
            <a:endParaRPr lang="pl-PL" sz="1600" dirty="0"/>
          </a:p>
          <a:p>
            <a:pPr>
              <a:lnSpc>
                <a:spcPct val="150000"/>
              </a:lnSpc>
            </a:pPr>
            <a:r>
              <a:rPr lang="pl-PL" sz="1600" dirty="0"/>
              <a:t>RUN git clone </a:t>
            </a:r>
            <a:r>
              <a:rPr lang="pl-PL" sz="1600" dirty="0" err="1"/>
              <a:t>https</a:t>
            </a:r>
            <a:r>
              <a:rPr lang="pl-PL" sz="1600" dirty="0"/>
              <a:t>://</a:t>
            </a:r>
            <a:r>
              <a:rPr lang="pl-PL" sz="1600" dirty="0" err="1"/>
              <a:t>github.com</a:t>
            </a:r>
            <a:r>
              <a:rPr lang="pl-PL" sz="1600" dirty="0"/>
              <a:t>/spring-</a:t>
            </a:r>
            <a:r>
              <a:rPr lang="pl-PL" sz="1600" dirty="0" err="1"/>
              <a:t>projects</a:t>
            </a:r>
            <a:r>
              <a:rPr lang="pl-PL" sz="1600" dirty="0"/>
              <a:t>/spring-</a:t>
            </a:r>
            <a:r>
              <a:rPr lang="pl-PL" sz="1600" dirty="0" err="1"/>
              <a:t>petclinic.git</a:t>
            </a:r>
            <a:endParaRPr lang="pl-PL" sz="1600" dirty="0"/>
          </a:p>
          <a:p>
            <a:pPr>
              <a:lnSpc>
                <a:spcPct val="150000"/>
              </a:lnSpc>
            </a:pPr>
            <a:r>
              <a:rPr lang="pl-PL" sz="1600" dirty="0"/>
              <a:t>RUN cd spring-</a:t>
            </a:r>
            <a:r>
              <a:rPr lang="pl-PL" sz="1600" dirty="0" err="1"/>
              <a:t>petclinic</a:t>
            </a:r>
            <a:endParaRPr lang="pl-PL" sz="1600" dirty="0"/>
          </a:p>
          <a:p>
            <a:pPr>
              <a:lnSpc>
                <a:spcPct val="150000"/>
              </a:lnSpc>
            </a:pPr>
            <a:r>
              <a:rPr lang="pl-PL" sz="1600" dirty="0"/>
              <a:t>RUN </a:t>
            </a:r>
            <a:r>
              <a:rPr lang="pl-PL" sz="1600" dirty="0" err="1"/>
              <a:t>mvn</a:t>
            </a:r>
            <a:r>
              <a:rPr lang="pl-PL" sz="1600" dirty="0"/>
              <a:t> </a:t>
            </a:r>
            <a:r>
              <a:rPr lang="pl-PL" sz="1600" dirty="0" err="1"/>
              <a:t>clean</a:t>
            </a:r>
            <a:r>
              <a:rPr lang="pl-PL" sz="1600" dirty="0"/>
              <a:t> </a:t>
            </a:r>
            <a:r>
              <a:rPr lang="pl-PL" sz="1600" dirty="0" err="1"/>
              <a:t>package</a:t>
            </a:r>
            <a:endParaRPr lang="pl-PL" sz="1600" dirty="0"/>
          </a:p>
          <a:p>
            <a:pPr>
              <a:lnSpc>
                <a:spcPct val="150000"/>
              </a:lnSpc>
            </a:pPr>
            <a:r>
              <a:rPr lang="pl-PL" sz="1600" dirty="0"/>
              <a:t>RUN mv target/spring-petclinic-2.1.0.BUILD-SNAPSHOT.jar /spring-</a:t>
            </a:r>
            <a:r>
              <a:rPr lang="pl-PL" sz="1600" dirty="0" err="1"/>
              <a:t>petclinic.jar</a:t>
            </a:r>
            <a:endParaRPr lang="pl-PL" sz="1600" dirty="0"/>
          </a:p>
          <a:p>
            <a:pPr>
              <a:lnSpc>
                <a:spcPct val="150000"/>
              </a:lnSpc>
            </a:pPr>
            <a:br>
              <a:rPr lang="pl-PL" sz="1600" dirty="0"/>
            </a:br>
            <a:r>
              <a:rPr lang="pl-PL" sz="1600" dirty="0"/>
              <a:t>FROM openjdk:8-jre-slim</a:t>
            </a:r>
          </a:p>
          <a:p>
            <a:pPr>
              <a:lnSpc>
                <a:spcPct val="150000"/>
              </a:lnSpc>
            </a:pPr>
            <a:r>
              <a:rPr lang="pl-PL" sz="1600" dirty="0"/>
              <a:t>COPY --from=0 /spring-</a:t>
            </a:r>
            <a:r>
              <a:rPr lang="pl-PL" sz="1600" dirty="0" err="1"/>
              <a:t>petclinic.jar</a:t>
            </a:r>
            <a:r>
              <a:rPr lang="pl-PL" sz="1600" dirty="0"/>
              <a:t> .</a:t>
            </a:r>
          </a:p>
          <a:p>
            <a:pPr>
              <a:lnSpc>
                <a:spcPct val="150000"/>
              </a:lnSpc>
            </a:pPr>
            <a:r>
              <a:rPr lang="pl-PL" sz="1600" dirty="0"/>
              <a:t>ENTRYPOINT [ "/</a:t>
            </a:r>
            <a:r>
              <a:rPr lang="pl-PL" sz="1600" dirty="0" err="1"/>
              <a:t>usr</a:t>
            </a:r>
            <a:r>
              <a:rPr lang="pl-PL" sz="1600" dirty="0"/>
              <a:t>/bin/</a:t>
            </a:r>
            <a:r>
              <a:rPr lang="pl-PL" sz="1600" dirty="0" err="1"/>
              <a:t>java</a:t>
            </a:r>
            <a:r>
              <a:rPr lang="pl-PL" sz="1600" dirty="0"/>
              <a:t>" ]</a:t>
            </a:r>
          </a:p>
          <a:p>
            <a:pPr>
              <a:lnSpc>
                <a:spcPct val="150000"/>
              </a:lnSpc>
            </a:pPr>
            <a:r>
              <a:rPr lang="pl-PL" sz="1600" dirty="0"/>
              <a:t>CMD [ "-jar", "/spring-</a:t>
            </a:r>
            <a:r>
              <a:rPr lang="pl-PL" sz="1600" dirty="0" err="1"/>
              <a:t>petclinic.jar</a:t>
            </a:r>
            <a:r>
              <a:rPr lang="pl-PL" sz="1600" dirty="0"/>
              <a:t>" ] </a:t>
            </a:r>
          </a:p>
        </p:txBody>
      </p:sp>
    </p:spTree>
    <p:extLst>
      <p:ext uri="{BB962C8B-B14F-4D97-AF65-F5344CB8AC3E}">
        <p14:creationId xmlns:p14="http://schemas.microsoft.com/office/powerpoint/2010/main" val="333835522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/>
              <a:t>Docker </a:t>
            </a:r>
            <a:r>
              <a:rPr lang="de-CH" dirty="0" err="1"/>
              <a:t>Compose</a:t>
            </a:r>
            <a:endParaRPr lang="en-US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1F5D2D7-BF93-6348-8488-F08B04519FA8}" type="slidenum">
              <a:rPr lang="fr-FR" smtClean="0"/>
              <a:pPr/>
              <a:t>53</a:t>
            </a:fld>
            <a:endParaRPr lang="fr-FR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Confidential / Restricted / Public</a:t>
            </a:r>
          </a:p>
          <a:p>
            <a:r>
              <a:rPr lang="en-US"/>
              <a:t>Presentation or part title</a:t>
            </a:r>
            <a:endParaRPr lang="fr-FR"/>
          </a:p>
        </p:txBody>
      </p:sp>
      <p:sp>
        <p:nvSpPr>
          <p:cNvPr id="6" name="Symbol zastępczy daty 5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07BDD68-A009-394B-BC3C-DB026E3EA017}" type="datetime1">
              <a:rPr lang="fr-FR" smtClean="0"/>
              <a:pPr/>
              <a:t>13/03/2019</a:t>
            </a:fld>
            <a:endParaRPr lang="fr-FR"/>
          </a:p>
        </p:txBody>
      </p:sp>
      <p:sp>
        <p:nvSpPr>
          <p:cNvPr id="3" name="pole tekstowe 2">
            <a:extLst>
              <a:ext uri="{FF2B5EF4-FFF2-40B4-BE49-F238E27FC236}">
                <a16:creationId xmlns:a16="http://schemas.microsoft.com/office/drawing/2014/main" id="{CFD6C4D4-13D1-B249-8896-B1CDC7180BC0}"/>
              </a:ext>
            </a:extLst>
          </p:cNvPr>
          <p:cNvSpPr txBox="1"/>
          <p:nvPr/>
        </p:nvSpPr>
        <p:spPr>
          <a:xfrm>
            <a:off x="1029539" y="924277"/>
            <a:ext cx="7689273" cy="14202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l-PL" sz="2000" dirty="0" err="1"/>
              <a:t>Compose</a:t>
            </a:r>
            <a:r>
              <a:rPr lang="pl-PL" sz="2000" dirty="0"/>
              <a:t> </a:t>
            </a:r>
            <a:r>
              <a:rPr lang="pl-PL" sz="2000" dirty="0" err="1"/>
              <a:t>is</a:t>
            </a:r>
            <a:r>
              <a:rPr lang="pl-PL" sz="2000" dirty="0"/>
              <a:t> a </a:t>
            </a:r>
            <a:r>
              <a:rPr lang="pl-PL" sz="2000" dirty="0" err="1"/>
              <a:t>tool</a:t>
            </a:r>
            <a:r>
              <a:rPr lang="pl-PL" sz="2000" dirty="0"/>
              <a:t> for </a:t>
            </a:r>
            <a:r>
              <a:rPr lang="pl-PL" sz="2000" dirty="0" err="1"/>
              <a:t>defining</a:t>
            </a:r>
            <a:r>
              <a:rPr lang="pl-PL" sz="2000" dirty="0"/>
              <a:t> and </a:t>
            </a:r>
            <a:r>
              <a:rPr lang="pl-PL" sz="2000" dirty="0" err="1"/>
              <a:t>running</a:t>
            </a:r>
            <a:r>
              <a:rPr lang="pl-PL" sz="2000" dirty="0"/>
              <a:t> </a:t>
            </a:r>
            <a:r>
              <a:rPr lang="pl-PL" sz="2000" dirty="0" err="1"/>
              <a:t>multi-container</a:t>
            </a:r>
            <a:r>
              <a:rPr lang="pl-PL" sz="2000" dirty="0"/>
              <a:t> Docker </a:t>
            </a:r>
            <a:r>
              <a:rPr lang="pl-PL" sz="2000" dirty="0" err="1"/>
              <a:t>applications</a:t>
            </a:r>
            <a:r>
              <a:rPr lang="pl-PL" sz="2000" dirty="0"/>
              <a:t>. With </a:t>
            </a:r>
            <a:r>
              <a:rPr lang="pl-PL" sz="2000" dirty="0" err="1"/>
              <a:t>Compose</a:t>
            </a:r>
            <a:r>
              <a:rPr lang="pl-PL" sz="2000" dirty="0"/>
              <a:t>, </a:t>
            </a:r>
            <a:r>
              <a:rPr lang="pl-PL" sz="2000" dirty="0" err="1"/>
              <a:t>you</a:t>
            </a:r>
            <a:r>
              <a:rPr lang="pl-PL" sz="2000" dirty="0"/>
              <a:t> </a:t>
            </a:r>
            <a:r>
              <a:rPr lang="pl-PL" sz="2000" dirty="0" err="1"/>
              <a:t>use</a:t>
            </a:r>
            <a:r>
              <a:rPr lang="pl-PL" sz="2000" dirty="0"/>
              <a:t> a YAML file to </a:t>
            </a:r>
            <a:r>
              <a:rPr lang="pl-PL" sz="2000" dirty="0" err="1"/>
              <a:t>configure</a:t>
            </a:r>
            <a:r>
              <a:rPr lang="pl-PL" sz="2000" dirty="0"/>
              <a:t> </a:t>
            </a:r>
            <a:r>
              <a:rPr lang="pl-PL" sz="2000" dirty="0" err="1"/>
              <a:t>your</a:t>
            </a:r>
            <a:r>
              <a:rPr lang="pl-PL" sz="2000" dirty="0"/>
              <a:t> </a:t>
            </a:r>
            <a:r>
              <a:rPr lang="pl-PL" sz="2000" dirty="0" err="1"/>
              <a:t>application’s</a:t>
            </a:r>
            <a:r>
              <a:rPr lang="pl-PL" sz="2000" dirty="0"/>
              <a:t> services.</a:t>
            </a:r>
          </a:p>
        </p:txBody>
      </p:sp>
      <p:pic>
        <p:nvPicPr>
          <p:cNvPr id="10" name="Obraz 9">
            <a:extLst>
              <a:ext uri="{FF2B5EF4-FFF2-40B4-BE49-F238E27FC236}">
                <a16:creationId xmlns:a16="http://schemas.microsoft.com/office/drawing/2014/main" id="{7CF2C8EF-8C16-7D4C-9937-C876CCD86C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9121" y="1936687"/>
            <a:ext cx="2424044" cy="2642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71505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/>
              <a:t>Docker </a:t>
            </a:r>
            <a:r>
              <a:rPr lang="de-CH" dirty="0" err="1"/>
              <a:t>Compose</a:t>
            </a:r>
            <a:r>
              <a:rPr lang="de-CH" dirty="0"/>
              <a:t> - </a:t>
            </a:r>
            <a:r>
              <a:rPr lang="pl-PL" dirty="0" err="1"/>
              <a:t>Features</a:t>
            </a:r>
            <a:endParaRPr lang="en-US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1F5D2D7-BF93-6348-8488-F08B04519FA8}" type="slidenum">
              <a:rPr lang="fr-FR" smtClean="0"/>
              <a:pPr/>
              <a:t>54</a:t>
            </a:fld>
            <a:endParaRPr lang="fr-FR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Confidential / Restricted / Public</a:t>
            </a:r>
          </a:p>
          <a:p>
            <a:r>
              <a:rPr lang="en-US"/>
              <a:t>Presentation or part title</a:t>
            </a:r>
            <a:endParaRPr lang="fr-FR"/>
          </a:p>
        </p:txBody>
      </p:sp>
      <p:sp>
        <p:nvSpPr>
          <p:cNvPr id="6" name="Symbol zastępczy daty 5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07BDD68-A009-394B-BC3C-DB026E3EA017}" type="datetime1">
              <a:rPr lang="fr-FR" smtClean="0"/>
              <a:pPr/>
              <a:t>13/03/2019</a:t>
            </a:fld>
            <a:endParaRPr lang="fr-FR"/>
          </a:p>
        </p:txBody>
      </p:sp>
      <p:sp>
        <p:nvSpPr>
          <p:cNvPr id="3" name="pole tekstowe 2">
            <a:extLst>
              <a:ext uri="{FF2B5EF4-FFF2-40B4-BE49-F238E27FC236}">
                <a16:creationId xmlns:a16="http://schemas.microsoft.com/office/drawing/2014/main" id="{CFD6C4D4-13D1-B249-8896-B1CDC7180BC0}"/>
              </a:ext>
            </a:extLst>
          </p:cNvPr>
          <p:cNvSpPr txBox="1"/>
          <p:nvPr/>
        </p:nvSpPr>
        <p:spPr>
          <a:xfrm>
            <a:off x="1029539" y="924277"/>
            <a:ext cx="7689273" cy="2343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l-PL" sz="2000" dirty="0"/>
              <a:t>The </a:t>
            </a:r>
            <a:r>
              <a:rPr lang="pl-PL" sz="2000" dirty="0" err="1"/>
              <a:t>features</a:t>
            </a:r>
            <a:r>
              <a:rPr lang="pl-PL" sz="2000" dirty="0"/>
              <a:t> of </a:t>
            </a:r>
            <a:r>
              <a:rPr lang="pl-PL" sz="2000" dirty="0" err="1"/>
              <a:t>Compose</a:t>
            </a:r>
            <a:r>
              <a:rPr lang="pl-PL" sz="2000" dirty="0"/>
              <a:t> </a:t>
            </a:r>
            <a:r>
              <a:rPr lang="pl-PL" sz="2000" dirty="0" err="1"/>
              <a:t>that</a:t>
            </a:r>
            <a:r>
              <a:rPr lang="pl-PL" sz="2000" dirty="0"/>
              <a:t> </a:t>
            </a:r>
            <a:r>
              <a:rPr lang="pl-PL" sz="2000" dirty="0" err="1"/>
              <a:t>make</a:t>
            </a:r>
            <a:r>
              <a:rPr lang="pl-PL" sz="2000" dirty="0"/>
              <a:t> </a:t>
            </a:r>
            <a:r>
              <a:rPr lang="pl-PL" sz="2000" dirty="0" err="1"/>
              <a:t>it</a:t>
            </a:r>
            <a:r>
              <a:rPr lang="pl-PL" sz="2000" dirty="0"/>
              <a:t> </a:t>
            </a:r>
            <a:r>
              <a:rPr lang="pl-PL" sz="2000" dirty="0" err="1"/>
              <a:t>effective</a:t>
            </a:r>
            <a:r>
              <a:rPr lang="pl-PL" sz="2000" dirty="0"/>
              <a:t> </a:t>
            </a:r>
            <a:r>
              <a:rPr lang="pl-PL" sz="2000" dirty="0" err="1"/>
              <a:t>are</a:t>
            </a:r>
            <a:r>
              <a:rPr lang="pl-PL" sz="2000" dirty="0"/>
              <a:t>: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lang="pl-PL" sz="2000" dirty="0"/>
              <a:t>Multiple isolated environments on a single host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lang="pl-PL" sz="2000" dirty="0" err="1"/>
              <a:t>Preserve</a:t>
            </a:r>
            <a:r>
              <a:rPr lang="pl-PL" sz="2000" dirty="0"/>
              <a:t> volume data when containers </a:t>
            </a:r>
            <a:r>
              <a:rPr lang="pl-PL" sz="2000" dirty="0" err="1"/>
              <a:t>are</a:t>
            </a:r>
            <a:r>
              <a:rPr lang="pl-PL" sz="2000" dirty="0"/>
              <a:t> </a:t>
            </a:r>
            <a:r>
              <a:rPr lang="pl-PL" sz="2000" dirty="0" err="1"/>
              <a:t>created</a:t>
            </a:r>
            <a:endParaRPr lang="pl-PL" sz="2000" dirty="0"/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lang="pl-PL" sz="2000" dirty="0" err="1"/>
              <a:t>Only</a:t>
            </a:r>
            <a:r>
              <a:rPr lang="pl-PL" sz="2000" dirty="0"/>
              <a:t> recreate containers that </a:t>
            </a:r>
            <a:r>
              <a:rPr lang="pl-PL" sz="2000" dirty="0" err="1"/>
              <a:t>have</a:t>
            </a:r>
            <a:r>
              <a:rPr lang="pl-PL" sz="2000" dirty="0"/>
              <a:t> </a:t>
            </a:r>
            <a:r>
              <a:rPr lang="pl-PL" sz="2000" dirty="0" err="1"/>
              <a:t>changed</a:t>
            </a:r>
            <a:endParaRPr lang="pl-PL" sz="2000" dirty="0"/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lang="pl-PL" sz="2000" dirty="0" err="1"/>
              <a:t>Variables</a:t>
            </a:r>
            <a:r>
              <a:rPr lang="pl-PL" sz="2000" dirty="0"/>
              <a:t> and moving a composition between environments</a:t>
            </a:r>
          </a:p>
        </p:txBody>
      </p:sp>
    </p:spTree>
    <p:extLst>
      <p:ext uri="{BB962C8B-B14F-4D97-AF65-F5344CB8AC3E}">
        <p14:creationId xmlns:p14="http://schemas.microsoft.com/office/powerpoint/2010/main" val="281718842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/>
              <a:t>Docker </a:t>
            </a:r>
            <a:r>
              <a:rPr lang="de-CH" dirty="0" err="1"/>
              <a:t>Compose</a:t>
            </a:r>
            <a:r>
              <a:rPr lang="de-CH" dirty="0"/>
              <a:t> - </a:t>
            </a:r>
            <a:r>
              <a:rPr lang="pl-PL" dirty="0" err="1"/>
              <a:t>Install</a:t>
            </a:r>
            <a:endParaRPr lang="en-US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1F5D2D7-BF93-6348-8488-F08B04519FA8}" type="slidenum">
              <a:rPr lang="fr-FR" smtClean="0"/>
              <a:pPr/>
              <a:t>55</a:t>
            </a:fld>
            <a:endParaRPr lang="fr-FR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Confidential / Restricted / Public</a:t>
            </a:r>
          </a:p>
          <a:p>
            <a:r>
              <a:rPr lang="en-US"/>
              <a:t>Presentation or part title</a:t>
            </a:r>
            <a:endParaRPr lang="fr-FR"/>
          </a:p>
        </p:txBody>
      </p:sp>
      <p:sp>
        <p:nvSpPr>
          <p:cNvPr id="6" name="Symbol zastępczy daty 5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07BDD68-A009-394B-BC3C-DB026E3EA017}" type="datetime1">
              <a:rPr lang="fr-FR" smtClean="0"/>
              <a:pPr/>
              <a:t>13/03/2019</a:t>
            </a:fld>
            <a:endParaRPr lang="fr-FR"/>
          </a:p>
        </p:txBody>
      </p:sp>
      <p:sp>
        <p:nvSpPr>
          <p:cNvPr id="3" name="pole tekstowe 2">
            <a:extLst>
              <a:ext uri="{FF2B5EF4-FFF2-40B4-BE49-F238E27FC236}">
                <a16:creationId xmlns:a16="http://schemas.microsoft.com/office/drawing/2014/main" id="{CFD6C4D4-13D1-B249-8896-B1CDC7180BC0}"/>
              </a:ext>
            </a:extLst>
          </p:cNvPr>
          <p:cNvSpPr txBox="1"/>
          <p:nvPr/>
        </p:nvSpPr>
        <p:spPr>
          <a:xfrm>
            <a:off x="1029539" y="924277"/>
            <a:ext cx="7689273" cy="36362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l-PL" sz="2000" dirty="0">
                <a:cs typeface="Courier New" panose="02070309020205020404" pitchFamily="49" charset="0"/>
              </a:rPr>
              <a:t>Linux </a:t>
            </a:r>
            <a:r>
              <a:rPr lang="pl-PL" sz="2000" dirty="0" err="1">
                <a:cs typeface="Courier New" panose="02070309020205020404" pitchFamily="49" charset="0"/>
              </a:rPr>
              <a:t>installation</a:t>
            </a:r>
            <a:r>
              <a:rPr lang="pl-PL" sz="2000" dirty="0">
                <a:cs typeface="Courier New" panose="02070309020205020404" pitchFamily="49" charset="0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pl-PL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sudo</a:t>
            </a:r>
            <a:r>
              <a:rPr lang="pl-PL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curl</a:t>
            </a:r>
            <a:r>
              <a:rPr lang="pl-PL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-L "</a:t>
            </a:r>
            <a:r>
              <a:rPr lang="pl-PL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https</a:t>
            </a:r>
            <a:r>
              <a:rPr lang="pl-PL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://</a:t>
            </a:r>
            <a:r>
              <a:rPr lang="pl-PL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github.com</a:t>
            </a:r>
            <a:r>
              <a:rPr lang="pl-PL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pl-PL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docker</a:t>
            </a:r>
            <a:r>
              <a:rPr lang="pl-PL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pl-PL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compose</a:t>
            </a:r>
            <a:r>
              <a:rPr lang="pl-PL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pl-PL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releases</a:t>
            </a:r>
            <a:r>
              <a:rPr lang="pl-PL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pl-PL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download</a:t>
            </a:r>
            <a:r>
              <a:rPr lang="pl-PL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/1.23.2/</a:t>
            </a:r>
            <a:r>
              <a:rPr lang="pl-PL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docker-compose</a:t>
            </a:r>
            <a:r>
              <a:rPr lang="pl-PL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-$(</a:t>
            </a:r>
            <a:r>
              <a:rPr lang="pl-PL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uname</a:t>
            </a:r>
            <a:r>
              <a:rPr lang="pl-PL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-s)-$(</a:t>
            </a:r>
            <a:r>
              <a:rPr lang="pl-PL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uname</a:t>
            </a:r>
            <a:r>
              <a:rPr lang="pl-PL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-m)" -o /</a:t>
            </a:r>
            <a:r>
              <a:rPr lang="pl-PL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usr</a:t>
            </a:r>
            <a:r>
              <a:rPr lang="pl-PL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pl-PL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local</a:t>
            </a:r>
            <a:r>
              <a:rPr lang="pl-PL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/bin/</a:t>
            </a:r>
            <a:r>
              <a:rPr lang="pl-PL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docker-compose</a:t>
            </a:r>
            <a:endParaRPr lang="pl-PL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pl-PL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sudo</a:t>
            </a:r>
            <a:r>
              <a:rPr lang="pl-PL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chmod</a:t>
            </a:r>
            <a:r>
              <a:rPr lang="pl-PL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+x /</a:t>
            </a:r>
            <a:r>
              <a:rPr lang="pl-PL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usr</a:t>
            </a:r>
            <a:r>
              <a:rPr lang="pl-PL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pl-PL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local</a:t>
            </a:r>
            <a:r>
              <a:rPr lang="pl-PL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/bin/</a:t>
            </a:r>
            <a:r>
              <a:rPr lang="pl-PL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docker-compose</a:t>
            </a:r>
            <a:endParaRPr lang="pl-PL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pl-PL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docker-compose</a:t>
            </a:r>
            <a:r>
              <a:rPr lang="pl-PL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–version</a:t>
            </a:r>
          </a:p>
          <a:p>
            <a:pPr>
              <a:lnSpc>
                <a:spcPct val="150000"/>
              </a:lnSpc>
            </a:pPr>
            <a:r>
              <a:rPr lang="pl-PL" sz="2000" dirty="0" err="1"/>
              <a:t>More</a:t>
            </a:r>
            <a:r>
              <a:rPr lang="pl-PL" sz="2000" dirty="0"/>
              <a:t> </a:t>
            </a:r>
            <a:r>
              <a:rPr lang="pl-PL" sz="2000" dirty="0" err="1"/>
              <a:t>installation</a:t>
            </a:r>
            <a:r>
              <a:rPr lang="pl-PL" sz="2000" dirty="0"/>
              <a:t> </a:t>
            </a:r>
            <a:r>
              <a:rPr lang="pl-PL" sz="2000" dirty="0" err="1"/>
              <a:t>can</a:t>
            </a:r>
            <a:r>
              <a:rPr lang="pl-PL" sz="2000" dirty="0"/>
              <a:t> be </a:t>
            </a:r>
            <a:r>
              <a:rPr lang="pl-PL" sz="2000" dirty="0" err="1"/>
              <a:t>found</a:t>
            </a:r>
            <a:r>
              <a:rPr lang="pl-PL" sz="2000" dirty="0"/>
              <a:t> </a:t>
            </a:r>
            <a:r>
              <a:rPr lang="pl-PL" sz="2000" dirty="0" err="1"/>
              <a:t>here</a:t>
            </a:r>
            <a:r>
              <a:rPr lang="pl-PL" sz="2000" dirty="0"/>
              <a:t>: </a:t>
            </a:r>
            <a:r>
              <a:rPr lang="pl-PL" sz="2000" dirty="0" err="1"/>
              <a:t>https</a:t>
            </a:r>
            <a:r>
              <a:rPr lang="pl-PL" sz="2000" dirty="0"/>
              <a:t>://</a:t>
            </a:r>
            <a:r>
              <a:rPr lang="pl-PL" sz="2000" dirty="0" err="1"/>
              <a:t>docs.docker.com</a:t>
            </a:r>
            <a:r>
              <a:rPr lang="pl-PL" sz="2000" dirty="0"/>
              <a:t>/</a:t>
            </a:r>
            <a:r>
              <a:rPr lang="pl-PL" sz="2000" dirty="0" err="1"/>
              <a:t>compose</a:t>
            </a:r>
            <a:r>
              <a:rPr lang="pl-PL" sz="2000" dirty="0"/>
              <a:t>/</a:t>
            </a:r>
            <a:r>
              <a:rPr lang="pl-PL" sz="2000" dirty="0" err="1"/>
              <a:t>install</a:t>
            </a:r>
            <a:r>
              <a:rPr lang="pl-PL" sz="2000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71556660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/>
              <a:t>Docker </a:t>
            </a:r>
            <a:r>
              <a:rPr lang="de-CH" dirty="0" err="1"/>
              <a:t>Compose</a:t>
            </a:r>
            <a:r>
              <a:rPr lang="de-CH" dirty="0"/>
              <a:t> – </a:t>
            </a:r>
            <a:r>
              <a:rPr lang="de-CH" dirty="0" err="1"/>
              <a:t>docker-compose.yml</a:t>
            </a:r>
            <a:endParaRPr lang="en-US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1F5D2D7-BF93-6348-8488-F08B04519FA8}" type="slidenum">
              <a:rPr lang="fr-FR" smtClean="0"/>
              <a:pPr/>
              <a:t>56</a:t>
            </a:fld>
            <a:endParaRPr lang="fr-FR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Confidential / Restricted / Public</a:t>
            </a:r>
          </a:p>
          <a:p>
            <a:r>
              <a:rPr lang="en-US"/>
              <a:t>Presentation or part title</a:t>
            </a:r>
            <a:endParaRPr lang="fr-FR"/>
          </a:p>
        </p:txBody>
      </p:sp>
      <p:sp>
        <p:nvSpPr>
          <p:cNvPr id="6" name="Symbol zastępczy daty 5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07BDD68-A009-394B-BC3C-DB026E3EA017}" type="datetime1">
              <a:rPr lang="fr-FR" smtClean="0"/>
              <a:pPr/>
              <a:t>13/03/2019</a:t>
            </a:fld>
            <a:endParaRPr lang="fr-FR"/>
          </a:p>
        </p:txBody>
      </p:sp>
      <p:sp>
        <p:nvSpPr>
          <p:cNvPr id="3" name="pole tekstowe 2">
            <a:extLst>
              <a:ext uri="{FF2B5EF4-FFF2-40B4-BE49-F238E27FC236}">
                <a16:creationId xmlns:a16="http://schemas.microsoft.com/office/drawing/2014/main" id="{CFD6C4D4-13D1-B249-8896-B1CDC7180BC0}"/>
              </a:ext>
            </a:extLst>
          </p:cNvPr>
          <p:cNvSpPr txBox="1"/>
          <p:nvPr/>
        </p:nvSpPr>
        <p:spPr>
          <a:xfrm>
            <a:off x="1029539" y="924277"/>
            <a:ext cx="768927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version: '2.1'</a:t>
            </a:r>
          </a:p>
          <a:p>
            <a:r>
              <a:rPr lang="pl-PL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services:</a:t>
            </a:r>
          </a:p>
          <a:p>
            <a:r>
              <a:rPr lang="pl-PL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pl-PL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app-ubuntu</a:t>
            </a:r>
            <a:r>
              <a:rPr lang="pl-PL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pl-PL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l-PL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container_name</a:t>
            </a:r>
            <a:r>
              <a:rPr lang="pl-PL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pl-PL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app-ubuntu</a:t>
            </a:r>
            <a:endParaRPr lang="pl-PL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l-PL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image: ubuntu:18:04</a:t>
            </a:r>
          </a:p>
          <a:p>
            <a:r>
              <a:rPr lang="pl-PL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l-PL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privileged</a:t>
            </a:r>
            <a:r>
              <a:rPr lang="pl-PL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pl-PL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endParaRPr lang="pl-PL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l-PL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networks:</a:t>
            </a:r>
          </a:p>
          <a:p>
            <a:r>
              <a:rPr lang="pl-PL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pl-PL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app_default</a:t>
            </a:r>
            <a:r>
              <a:rPr lang="pl-PL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pl-PL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ipv4_address: 172.16.0.11</a:t>
            </a:r>
          </a:p>
          <a:p>
            <a:r>
              <a:rPr lang="pl-PL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restart: </a:t>
            </a:r>
            <a:r>
              <a:rPr lang="pl-PL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always</a:t>
            </a:r>
            <a:endParaRPr lang="pl-PL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l-PL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l-PL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hostname</a:t>
            </a:r>
            <a:r>
              <a:rPr lang="pl-PL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pl-PL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app-ubuntu</a:t>
            </a:r>
            <a:endParaRPr lang="pl-PL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l-PL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l-PL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entrypoint</a:t>
            </a:r>
            <a:r>
              <a:rPr lang="pl-PL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: /bin/</a:t>
            </a:r>
            <a:r>
              <a:rPr lang="pl-PL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bash</a:t>
            </a:r>
            <a:endParaRPr lang="pl-PL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l-PL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l-PL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volumes</a:t>
            </a:r>
            <a:r>
              <a:rPr lang="pl-PL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pl-PL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- </a:t>
            </a:r>
            <a:r>
              <a:rPr lang="pl-PL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app-ubuntu</a:t>
            </a:r>
            <a:r>
              <a:rPr lang="pl-PL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:/</a:t>
            </a:r>
            <a:r>
              <a:rPr lang="pl-PL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path:rw</a:t>
            </a:r>
            <a:endParaRPr lang="pl-PL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l-PL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- ${PWD}/file:/</a:t>
            </a:r>
            <a:r>
              <a:rPr lang="pl-PL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path</a:t>
            </a:r>
            <a:r>
              <a:rPr lang="pl-PL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pl-PL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file:ro</a:t>
            </a:r>
            <a:endParaRPr lang="pl-PL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344655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/>
              <a:t>Docker </a:t>
            </a:r>
            <a:r>
              <a:rPr lang="de-CH" dirty="0" err="1"/>
              <a:t>Compose</a:t>
            </a:r>
            <a:endParaRPr lang="en-US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1F5D2D7-BF93-6348-8488-F08B04519FA8}" type="slidenum">
              <a:rPr lang="fr-FR" smtClean="0"/>
              <a:pPr/>
              <a:t>57</a:t>
            </a:fld>
            <a:endParaRPr lang="fr-FR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Confidential / Restricted / Public</a:t>
            </a:r>
          </a:p>
          <a:p>
            <a:r>
              <a:rPr lang="en-US"/>
              <a:t>Presentation or part title</a:t>
            </a:r>
            <a:endParaRPr lang="fr-FR"/>
          </a:p>
        </p:txBody>
      </p:sp>
      <p:sp>
        <p:nvSpPr>
          <p:cNvPr id="6" name="Symbol zastępczy daty 5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07BDD68-A009-394B-BC3C-DB026E3EA017}" type="datetime1">
              <a:rPr lang="fr-FR" smtClean="0"/>
              <a:pPr/>
              <a:t>13/03/2019</a:t>
            </a:fld>
            <a:endParaRPr lang="fr-FR"/>
          </a:p>
        </p:txBody>
      </p:sp>
      <p:sp>
        <p:nvSpPr>
          <p:cNvPr id="3" name="pole tekstowe 2">
            <a:extLst>
              <a:ext uri="{FF2B5EF4-FFF2-40B4-BE49-F238E27FC236}">
                <a16:creationId xmlns:a16="http://schemas.microsoft.com/office/drawing/2014/main" id="{CFD6C4D4-13D1-B249-8896-B1CDC7180BC0}"/>
              </a:ext>
            </a:extLst>
          </p:cNvPr>
          <p:cNvSpPr txBox="1"/>
          <p:nvPr/>
        </p:nvSpPr>
        <p:spPr>
          <a:xfrm>
            <a:off x="1029539" y="924277"/>
            <a:ext cx="7689273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volumes</a:t>
            </a:r>
            <a:r>
              <a:rPr lang="pl-PL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pl-PL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pl-PL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app-ubuntu</a:t>
            </a:r>
            <a:r>
              <a:rPr lang="pl-PL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pl-PL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driver: </a:t>
            </a:r>
            <a:r>
              <a:rPr lang="pl-PL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local</a:t>
            </a:r>
            <a:endParaRPr lang="pl-PL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pl-PL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l-PL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networks:</a:t>
            </a:r>
          </a:p>
          <a:p>
            <a:r>
              <a:rPr lang="pl-PL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pl-PL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app_default</a:t>
            </a:r>
            <a:r>
              <a:rPr lang="pl-PL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pl-PL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driver: </a:t>
            </a:r>
            <a:r>
              <a:rPr lang="pl-PL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bridge</a:t>
            </a:r>
            <a:endParaRPr lang="pl-PL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l-PL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l-PL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ipam</a:t>
            </a:r>
            <a:r>
              <a:rPr lang="pl-PL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pl-PL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pl-PL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config</a:t>
            </a:r>
            <a:r>
              <a:rPr lang="pl-PL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pl-PL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- </a:t>
            </a:r>
            <a:r>
              <a:rPr lang="pl-PL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subnet</a:t>
            </a:r>
            <a:r>
              <a:rPr lang="pl-PL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: 172.16.0.0/16</a:t>
            </a:r>
          </a:p>
          <a:p>
            <a:r>
              <a:rPr lang="pl-PL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lang="pl-PL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gateway</a:t>
            </a:r>
            <a:r>
              <a:rPr lang="pl-PL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: 172.16.0.1</a:t>
            </a:r>
          </a:p>
          <a:p>
            <a:endParaRPr lang="pl-PL" sz="1600" dirty="0"/>
          </a:p>
          <a:p>
            <a:r>
              <a:rPr lang="pl-PL" sz="1600" dirty="0" err="1"/>
              <a:t>More</a:t>
            </a:r>
            <a:r>
              <a:rPr lang="pl-PL" sz="1600" dirty="0"/>
              <a:t> </a:t>
            </a:r>
            <a:r>
              <a:rPr lang="pl-PL" sz="1600" dirty="0" err="1"/>
              <a:t>information</a:t>
            </a:r>
            <a:r>
              <a:rPr lang="pl-PL" sz="1600" dirty="0"/>
              <a:t> </a:t>
            </a:r>
            <a:r>
              <a:rPr lang="pl-PL" sz="1600" dirty="0" err="1"/>
              <a:t>can</a:t>
            </a:r>
            <a:r>
              <a:rPr lang="pl-PL" sz="1600" dirty="0"/>
              <a:t> be </a:t>
            </a:r>
            <a:r>
              <a:rPr lang="pl-PL" sz="1600" dirty="0" err="1"/>
              <a:t>found</a:t>
            </a:r>
            <a:r>
              <a:rPr lang="pl-PL" sz="1600" dirty="0"/>
              <a:t> </a:t>
            </a:r>
            <a:r>
              <a:rPr lang="pl-PL" sz="1600" dirty="0" err="1"/>
              <a:t>here</a:t>
            </a:r>
            <a:r>
              <a:rPr lang="pl-PL" sz="1600" dirty="0"/>
              <a:t>: </a:t>
            </a:r>
            <a:r>
              <a:rPr lang="pl-PL" sz="1600" dirty="0" err="1"/>
              <a:t>https</a:t>
            </a:r>
            <a:r>
              <a:rPr lang="pl-PL" sz="1600" dirty="0"/>
              <a:t>://</a:t>
            </a:r>
            <a:r>
              <a:rPr lang="pl-PL" sz="1600" dirty="0" err="1"/>
              <a:t>docs.docker.com</a:t>
            </a:r>
            <a:r>
              <a:rPr lang="pl-PL" sz="1600" dirty="0"/>
              <a:t>/</a:t>
            </a:r>
            <a:r>
              <a:rPr lang="pl-PL" sz="1600" dirty="0" err="1"/>
              <a:t>compose</a:t>
            </a:r>
            <a:r>
              <a:rPr lang="pl-PL" sz="1600" dirty="0"/>
              <a:t>/</a:t>
            </a:r>
            <a:r>
              <a:rPr lang="pl-PL" sz="1600" dirty="0" err="1"/>
              <a:t>compose</a:t>
            </a:r>
            <a:r>
              <a:rPr lang="pl-PL" sz="1600" dirty="0"/>
              <a:t>-file/</a:t>
            </a:r>
            <a:endParaRPr lang="pl-PL" sz="2000" dirty="0"/>
          </a:p>
        </p:txBody>
      </p:sp>
    </p:spTree>
    <p:extLst>
      <p:ext uri="{BB962C8B-B14F-4D97-AF65-F5344CB8AC3E}">
        <p14:creationId xmlns:p14="http://schemas.microsoft.com/office/powerpoint/2010/main" val="7330250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/>
              <a:t>Docker </a:t>
            </a:r>
            <a:r>
              <a:rPr lang="de-CH" err="1"/>
              <a:t>History</a:t>
            </a:r>
            <a:endParaRPr lang="en-US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1F5D2D7-BF93-6348-8488-F08B04519FA8}" type="slidenum">
              <a:rPr lang="fr-FR" smtClean="0"/>
              <a:pPr/>
              <a:t>6</a:t>
            </a:fld>
            <a:endParaRPr lang="fr-FR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Confidential / Restricted / Public</a:t>
            </a:r>
          </a:p>
          <a:p>
            <a:r>
              <a:rPr lang="en-US"/>
              <a:t>Presentation or part title</a:t>
            </a:r>
            <a:endParaRPr lang="fr-FR"/>
          </a:p>
        </p:txBody>
      </p:sp>
      <p:sp>
        <p:nvSpPr>
          <p:cNvPr id="6" name="Symbol zastępczy daty 5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07BDD68-A009-394B-BC3C-DB026E3EA017}" type="datetime1">
              <a:rPr lang="fr-FR" smtClean="0"/>
              <a:pPr/>
              <a:t>13/03/2019</a:t>
            </a:fld>
            <a:endParaRPr lang="fr-FR"/>
          </a:p>
        </p:txBody>
      </p:sp>
      <p:sp>
        <p:nvSpPr>
          <p:cNvPr id="3" name="pole tekstowe 2">
            <a:extLst>
              <a:ext uri="{FF2B5EF4-FFF2-40B4-BE49-F238E27FC236}">
                <a16:creationId xmlns:a16="http://schemas.microsoft.com/office/drawing/2014/main" id="{CFD6C4D4-13D1-B249-8896-B1CDC7180BC0}"/>
              </a:ext>
            </a:extLst>
          </p:cNvPr>
          <p:cNvSpPr txBox="1"/>
          <p:nvPr/>
        </p:nvSpPr>
        <p:spPr>
          <a:xfrm>
            <a:off x="1072343" y="989215"/>
            <a:ext cx="7689273" cy="18819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itchFamily="2" charset="2"/>
              <a:buChar char="§"/>
            </a:pPr>
            <a:r>
              <a:rPr lang="pl-PL" sz="2000"/>
              <a:t>Docker </a:t>
            </a:r>
            <a:r>
              <a:rPr lang="pl-PL" sz="2000" err="1"/>
              <a:t>spin</a:t>
            </a:r>
            <a:r>
              <a:rPr lang="pl-PL" sz="2000"/>
              <a:t> </a:t>
            </a:r>
            <a:r>
              <a:rPr lang="pl-PL" sz="2000" err="1"/>
              <a:t>up</a:t>
            </a:r>
            <a:r>
              <a:rPr lang="pl-PL" sz="2000"/>
              <a:t> </a:t>
            </a:r>
            <a:r>
              <a:rPr lang="pl-PL" sz="2000" err="1"/>
              <a:t>Containerd</a:t>
            </a:r>
            <a:r>
              <a:rPr lang="pl-PL" sz="2000"/>
              <a:t> and </a:t>
            </a:r>
            <a:r>
              <a:rPr lang="pl-PL" sz="2000" err="1"/>
              <a:t>runc</a:t>
            </a:r>
            <a:r>
              <a:rPr lang="pl-PL" sz="2000"/>
              <a:t> in </a:t>
            </a:r>
            <a:r>
              <a:rPr lang="pl-PL" sz="2000" err="1"/>
              <a:t>December</a:t>
            </a:r>
            <a:r>
              <a:rPr lang="pl-PL" sz="2000"/>
              <a:t> 2016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§"/>
            </a:pPr>
            <a:r>
              <a:rPr lang="pl-PL" sz="2000"/>
              <a:t>Docker </a:t>
            </a:r>
            <a:r>
              <a:rPr lang="pl-PL" sz="2000" err="1"/>
              <a:t>natively</a:t>
            </a:r>
            <a:r>
              <a:rPr lang="pl-PL" sz="2000"/>
              <a:t> on Windows in </a:t>
            </a:r>
            <a:r>
              <a:rPr lang="pl-PL" sz="2000" err="1"/>
              <a:t>September</a:t>
            </a:r>
            <a:r>
              <a:rPr lang="pl-PL" sz="2000"/>
              <a:t> 2016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§"/>
            </a:pPr>
            <a:r>
              <a:rPr lang="pl-PL" sz="2000"/>
              <a:t>Docker </a:t>
            </a:r>
            <a:r>
              <a:rPr lang="pl-PL" sz="2000" err="1"/>
              <a:t>donate</a:t>
            </a:r>
            <a:r>
              <a:rPr lang="pl-PL" sz="2000"/>
              <a:t> </a:t>
            </a:r>
            <a:r>
              <a:rPr lang="pl-PL" sz="2000" err="1"/>
              <a:t>Containerd</a:t>
            </a:r>
            <a:r>
              <a:rPr lang="pl-PL" sz="2000"/>
              <a:t> to CNCF in March 2017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§"/>
            </a:pPr>
            <a:r>
              <a:rPr lang="pl-PL" sz="2000"/>
              <a:t>Docker </a:t>
            </a:r>
            <a:r>
              <a:rPr lang="pl-PL" sz="2000" err="1"/>
              <a:t>announce</a:t>
            </a:r>
            <a:r>
              <a:rPr lang="pl-PL" sz="2000"/>
              <a:t> </a:t>
            </a:r>
            <a:r>
              <a:rPr lang="pl-PL" sz="2000" err="1"/>
              <a:t>Containerd</a:t>
            </a:r>
            <a:r>
              <a:rPr lang="pl-PL" sz="2000"/>
              <a:t> 1.0 GA in </a:t>
            </a:r>
            <a:r>
              <a:rPr lang="pl-PL" sz="2000" err="1"/>
              <a:t>December</a:t>
            </a:r>
            <a:r>
              <a:rPr lang="pl-PL" sz="2000"/>
              <a:t> 2017</a:t>
            </a:r>
          </a:p>
        </p:txBody>
      </p:sp>
    </p:spTree>
    <p:extLst>
      <p:ext uri="{BB962C8B-B14F-4D97-AF65-F5344CB8AC3E}">
        <p14:creationId xmlns:p14="http://schemas.microsoft.com/office/powerpoint/2010/main" val="9858829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/>
              <a:t>Docker vs. Virtual </a:t>
            </a:r>
            <a:r>
              <a:rPr lang="de-CH" err="1"/>
              <a:t>Machine</a:t>
            </a:r>
            <a:endParaRPr lang="en-US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1F5D2D7-BF93-6348-8488-F08B04519FA8}" type="slidenum">
              <a:rPr lang="fr-FR" smtClean="0"/>
              <a:pPr/>
              <a:t>7</a:t>
            </a:fld>
            <a:endParaRPr lang="fr-FR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Confidential / Restricted / Public</a:t>
            </a:r>
          </a:p>
          <a:p>
            <a:r>
              <a:rPr lang="en-US"/>
              <a:t>Presentation or part title</a:t>
            </a:r>
            <a:endParaRPr lang="fr-FR"/>
          </a:p>
        </p:txBody>
      </p:sp>
      <p:sp>
        <p:nvSpPr>
          <p:cNvPr id="6" name="Symbol zastępczy daty 5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07BDD68-A009-394B-BC3C-DB026E3EA017}" type="datetime1">
              <a:rPr lang="fr-FR" smtClean="0"/>
              <a:pPr/>
              <a:t>13/03/2019</a:t>
            </a:fld>
            <a:endParaRPr lang="fr-FR"/>
          </a:p>
        </p:txBody>
      </p:sp>
      <p:pic>
        <p:nvPicPr>
          <p:cNvPr id="7" name="Picture 5">
            <a:extLst>
              <a:ext uri="{FF2B5EF4-FFF2-40B4-BE49-F238E27FC236}">
                <a16:creationId xmlns:a16="http://schemas.microsoft.com/office/drawing/2014/main" id="{8CB322DF-63F2-5F47-BAC3-C936114619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7239" y="1037780"/>
            <a:ext cx="3305799" cy="368742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0D208E7-6E42-1649-8897-F6E3A64611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6849" y="2053805"/>
            <a:ext cx="3325624" cy="2671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2842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/>
              <a:t>Docker Technology</a:t>
            </a:r>
            <a:endParaRPr lang="en-US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1F5D2D7-BF93-6348-8488-F08B04519FA8}" type="slidenum">
              <a:rPr lang="fr-FR" smtClean="0"/>
              <a:pPr/>
              <a:t>8</a:t>
            </a:fld>
            <a:endParaRPr lang="fr-FR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Confidential / Restricted / Public</a:t>
            </a:r>
          </a:p>
          <a:p>
            <a:r>
              <a:rPr lang="en-US"/>
              <a:t>Presentation or part title</a:t>
            </a:r>
            <a:endParaRPr lang="fr-FR"/>
          </a:p>
        </p:txBody>
      </p:sp>
      <p:sp>
        <p:nvSpPr>
          <p:cNvPr id="6" name="Symbol zastępczy daty 5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07BDD68-A009-394B-BC3C-DB026E3EA017}" type="datetime1">
              <a:rPr lang="fr-FR" smtClean="0"/>
              <a:pPr/>
              <a:t>13/03/2019</a:t>
            </a:fld>
            <a:endParaRPr lang="fr-FR"/>
          </a:p>
        </p:txBody>
      </p:sp>
      <p:sp>
        <p:nvSpPr>
          <p:cNvPr id="3" name="pole tekstowe 2">
            <a:extLst>
              <a:ext uri="{FF2B5EF4-FFF2-40B4-BE49-F238E27FC236}">
                <a16:creationId xmlns:a16="http://schemas.microsoft.com/office/drawing/2014/main" id="{CFD6C4D4-13D1-B249-8896-B1CDC7180BC0}"/>
              </a:ext>
            </a:extLst>
          </p:cNvPr>
          <p:cNvSpPr txBox="1"/>
          <p:nvPr/>
        </p:nvSpPr>
        <p:spPr>
          <a:xfrm>
            <a:off x="1072343" y="989215"/>
            <a:ext cx="7689273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l-PL" sz="2800"/>
          </a:p>
          <a:p>
            <a:r>
              <a:rPr lang="pl-PL" sz="2800" err="1"/>
              <a:t>Developed</a:t>
            </a:r>
            <a:r>
              <a:rPr lang="pl-PL" sz="2800"/>
              <a:t> </a:t>
            </a:r>
            <a:r>
              <a:rPr lang="pl-PL" sz="2800" err="1"/>
              <a:t>primarily</a:t>
            </a:r>
            <a:r>
              <a:rPr lang="pl-PL" sz="2800"/>
              <a:t> for Linux and </a:t>
            </a:r>
            <a:r>
              <a:rPr lang="pl-PL" sz="2800" err="1"/>
              <a:t>uses</a:t>
            </a:r>
            <a:r>
              <a:rPr lang="pl-PL" sz="2800"/>
              <a:t> the </a:t>
            </a:r>
            <a:r>
              <a:rPr lang="pl-PL" sz="2800" err="1"/>
              <a:t>resource</a:t>
            </a:r>
            <a:r>
              <a:rPr lang="pl-PL" sz="2800"/>
              <a:t> </a:t>
            </a:r>
            <a:r>
              <a:rPr lang="pl-PL" sz="2800" err="1"/>
              <a:t>isolation</a:t>
            </a:r>
            <a:r>
              <a:rPr lang="pl-PL" sz="2800"/>
              <a:t> </a:t>
            </a:r>
            <a:r>
              <a:rPr lang="pl-PL" sz="2800" err="1"/>
              <a:t>features</a:t>
            </a:r>
            <a:r>
              <a:rPr lang="pl-PL" sz="2800"/>
              <a:t> of the Linux </a:t>
            </a:r>
            <a:r>
              <a:rPr lang="pl-PL" sz="2800" err="1"/>
              <a:t>kernel</a:t>
            </a:r>
            <a:r>
              <a:rPr lang="pl-PL" sz="2800"/>
              <a:t> </a:t>
            </a:r>
            <a:r>
              <a:rPr lang="pl-PL" sz="2800" err="1"/>
              <a:t>such</a:t>
            </a:r>
            <a:r>
              <a:rPr lang="pl-PL" sz="2800"/>
              <a:t> as </a:t>
            </a:r>
            <a:r>
              <a:rPr lang="pl-PL" sz="2800" err="1"/>
              <a:t>cgroups</a:t>
            </a:r>
            <a:r>
              <a:rPr lang="pl-PL" sz="2800"/>
              <a:t> and </a:t>
            </a:r>
            <a:r>
              <a:rPr lang="pl-PL" sz="2800" err="1"/>
              <a:t>kernel</a:t>
            </a:r>
            <a:r>
              <a:rPr lang="pl-PL" sz="2800"/>
              <a:t> </a:t>
            </a:r>
            <a:r>
              <a:rPr lang="pl-PL" sz="2800" err="1"/>
              <a:t>namespaces</a:t>
            </a:r>
            <a:r>
              <a:rPr lang="pl-PL" sz="2800"/>
              <a:t>, and a </a:t>
            </a:r>
            <a:r>
              <a:rPr lang="pl-PL" sz="2800" err="1"/>
              <a:t>union-capable</a:t>
            </a:r>
            <a:r>
              <a:rPr lang="pl-PL" sz="2800"/>
              <a:t> file system </a:t>
            </a:r>
            <a:r>
              <a:rPr lang="pl-PL" sz="2800" err="1"/>
              <a:t>such</a:t>
            </a:r>
            <a:r>
              <a:rPr lang="pl-PL" sz="2800"/>
              <a:t> as </a:t>
            </a:r>
            <a:r>
              <a:rPr lang="pl-PL" sz="2800" err="1"/>
              <a:t>OverlayFS</a:t>
            </a:r>
            <a:r>
              <a:rPr lang="pl-PL" sz="2800"/>
              <a:t> and </a:t>
            </a:r>
            <a:r>
              <a:rPr lang="pl-PL" sz="2800" err="1"/>
              <a:t>others</a:t>
            </a:r>
            <a:r>
              <a:rPr lang="pl-PL" sz="2800"/>
              <a:t> to </a:t>
            </a:r>
            <a:r>
              <a:rPr lang="pl-PL" sz="2800" err="1"/>
              <a:t>allow</a:t>
            </a:r>
            <a:r>
              <a:rPr lang="pl-PL" sz="2800"/>
              <a:t> independent "</a:t>
            </a:r>
            <a:r>
              <a:rPr lang="pl-PL" sz="2800" err="1"/>
              <a:t>containers</a:t>
            </a:r>
            <a:r>
              <a:rPr lang="pl-PL" sz="2800"/>
              <a:t>" to run </a:t>
            </a:r>
            <a:r>
              <a:rPr lang="pl-PL" sz="2800" err="1"/>
              <a:t>within</a:t>
            </a:r>
            <a:r>
              <a:rPr lang="pl-PL" sz="2800"/>
              <a:t> a single Linux </a:t>
            </a:r>
            <a:r>
              <a:rPr lang="pl-PL" sz="2800" err="1"/>
              <a:t>instance</a:t>
            </a:r>
            <a:r>
              <a:rPr lang="pl-PL" sz="280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128950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/>
              <a:t>Docker Technology</a:t>
            </a:r>
            <a:endParaRPr lang="en-US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1F5D2D7-BF93-6348-8488-F08B04519FA8}" type="slidenum">
              <a:rPr lang="fr-FR" smtClean="0"/>
              <a:pPr/>
              <a:t>9</a:t>
            </a:fld>
            <a:endParaRPr lang="fr-FR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Confidential / Restricted / Public</a:t>
            </a:r>
          </a:p>
          <a:p>
            <a:r>
              <a:rPr lang="en-US"/>
              <a:t>Presentation or part title</a:t>
            </a:r>
            <a:endParaRPr lang="fr-FR"/>
          </a:p>
        </p:txBody>
      </p:sp>
      <p:sp>
        <p:nvSpPr>
          <p:cNvPr id="6" name="Symbol zastępczy daty 5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07BDD68-A009-394B-BC3C-DB026E3EA017}" type="datetime1">
              <a:rPr lang="fr-FR" smtClean="0"/>
              <a:pPr/>
              <a:t>13/03/2019</a:t>
            </a:fld>
            <a:endParaRPr lang="fr-FR"/>
          </a:p>
        </p:txBody>
      </p:sp>
      <p:grpSp>
        <p:nvGrpSpPr>
          <p:cNvPr id="7" name="Group 5">
            <a:extLst>
              <a:ext uri="{FF2B5EF4-FFF2-40B4-BE49-F238E27FC236}">
                <a16:creationId xmlns:a16="http://schemas.microsoft.com/office/drawing/2014/main" id="{B9C682B1-AF3E-BD40-91D3-CEDEF14EF0CE}"/>
              </a:ext>
            </a:extLst>
          </p:cNvPr>
          <p:cNvGrpSpPr/>
          <p:nvPr/>
        </p:nvGrpSpPr>
        <p:grpSpPr>
          <a:xfrm>
            <a:off x="4780264" y="1456177"/>
            <a:ext cx="4247204" cy="2669628"/>
            <a:chOff x="5200008" y="3331779"/>
            <a:chExt cx="4247204" cy="2669628"/>
          </a:xfrm>
        </p:grpSpPr>
        <p:pic>
          <p:nvPicPr>
            <p:cNvPr id="8" name="Picture 2" descr="https://docs.docker.com/terms/images/docker-filesystems-multilayer.png">
              <a:extLst>
                <a:ext uri="{FF2B5EF4-FFF2-40B4-BE49-F238E27FC236}">
                  <a16:creationId xmlns:a16="http://schemas.microsoft.com/office/drawing/2014/main" id="{10087A70-080A-7549-8FAC-BB5155BD9A5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00008" y="3331779"/>
              <a:ext cx="3559504" cy="26696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4">
              <a:extLst>
                <a:ext uri="{FF2B5EF4-FFF2-40B4-BE49-F238E27FC236}">
                  <a16:creationId xmlns:a16="http://schemas.microsoft.com/office/drawing/2014/main" id="{ECF5AB9C-82DF-0C4F-8D50-E83CFD9B8A17}"/>
                </a:ext>
              </a:extLst>
            </p:cNvPr>
            <p:cNvSpPr txBox="1"/>
            <p:nvPr/>
          </p:nvSpPr>
          <p:spPr>
            <a:xfrm>
              <a:off x="6011614" y="5735708"/>
              <a:ext cx="343559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CH" sz="1000"/>
                <a:t>[Source: https://docs.docker.com/terms/layer/]</a:t>
              </a:r>
              <a:endParaRPr lang="en-US" sz="1000"/>
            </a:p>
          </p:txBody>
        </p:sp>
      </p:grpSp>
      <p:pic>
        <p:nvPicPr>
          <p:cNvPr id="10" name="Obraz 9">
            <a:extLst>
              <a:ext uri="{FF2B5EF4-FFF2-40B4-BE49-F238E27FC236}">
                <a16:creationId xmlns:a16="http://schemas.microsoft.com/office/drawing/2014/main" id="{B521CAE3-69EF-9747-9482-950E873466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2589" y="1456177"/>
            <a:ext cx="2958591" cy="2729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987650"/>
      </p:ext>
    </p:extLst>
  </p:cSld>
  <p:clrMapOvr>
    <a:masterClrMapping/>
  </p:clrMapOvr>
</p:sld>
</file>

<file path=ppt/theme/theme1.xml><?xml version="1.0" encoding="utf-8"?>
<a:theme xmlns:a="http://schemas.openxmlformats.org/drawingml/2006/main" name="CORPORATE">
  <a:themeElements>
    <a:clrScheme name="Personnalisée 2">
      <a:dk1>
        <a:srgbClr val="9DA6AA"/>
      </a:dk1>
      <a:lt1>
        <a:srgbClr val="430099"/>
      </a:lt1>
      <a:dk2>
        <a:srgbClr val="B3B9BD"/>
      </a:dk2>
      <a:lt2>
        <a:srgbClr val="C9CFD4"/>
      </a:lt2>
      <a:accent1>
        <a:srgbClr val="F3E034"/>
      </a:accent1>
      <a:accent2>
        <a:srgbClr val="ADD5AF"/>
      </a:accent2>
      <a:accent3>
        <a:srgbClr val="A4CBE6"/>
      </a:accent3>
      <a:accent4>
        <a:srgbClr val="36B7B4"/>
      </a:accent4>
      <a:accent5>
        <a:srgbClr val="F39CA9"/>
      </a:accent5>
      <a:accent6>
        <a:srgbClr val="FBC9A0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 cmpd="sng">
          <a:solidFill>
            <a:srgbClr val="430098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2017_10_Stack2 1_changes_v03" id="{75E084CD-AF39-4C6B-B898-97ADB0A938B0}" vid="{176F89D1-3054-4E3C-8BDE-0744DA4F7418}"/>
    </a:ext>
  </a:extLst>
</a:theme>
</file>

<file path=ppt/theme/theme2.xml><?xml version="1.0" encoding="utf-8"?>
<a:theme xmlns:a="http://schemas.openxmlformats.org/drawingml/2006/main" name="NORAM IDENTITY &amp; SECURITY">
  <a:themeElements>
    <a:clrScheme name="NEWCO">
      <a:dk1>
        <a:srgbClr val="9DA6AA"/>
      </a:dk1>
      <a:lt1>
        <a:srgbClr val="422683"/>
      </a:lt1>
      <a:dk2>
        <a:srgbClr val="B3B9BD"/>
      </a:dk2>
      <a:lt2>
        <a:srgbClr val="C9CFD4"/>
      </a:lt2>
      <a:accent1>
        <a:srgbClr val="F3E034"/>
      </a:accent1>
      <a:accent2>
        <a:srgbClr val="ADD5AF"/>
      </a:accent2>
      <a:accent3>
        <a:srgbClr val="A4CBE6"/>
      </a:accent3>
      <a:accent4>
        <a:srgbClr val="36B7B4"/>
      </a:accent4>
      <a:accent5>
        <a:srgbClr val="F39CA9"/>
      </a:accent5>
      <a:accent6>
        <a:srgbClr val="FBC9A0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 cmpd="sng">
          <a:solidFill>
            <a:srgbClr val="430098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2017_10_Stack2 1_changes_v03" id="{75E084CD-AF39-4C6B-B898-97ADB0A938B0}" vid="{BBE5911E-70C1-4380-A73E-C36FE779142C}"/>
    </a:ext>
  </a:extLst>
</a:theme>
</file>

<file path=ppt/theme/theme3.xml><?xml version="1.0" encoding="utf-8"?>
<a:theme xmlns:a="http://schemas.openxmlformats.org/drawingml/2006/main" name="CITIZEN IDENTITY">
  <a:themeElements>
    <a:clrScheme name="NEWCO">
      <a:dk1>
        <a:srgbClr val="9DA6AA"/>
      </a:dk1>
      <a:lt1>
        <a:srgbClr val="422683"/>
      </a:lt1>
      <a:dk2>
        <a:srgbClr val="B3B9BD"/>
      </a:dk2>
      <a:lt2>
        <a:srgbClr val="C9CFD4"/>
      </a:lt2>
      <a:accent1>
        <a:srgbClr val="F3E034"/>
      </a:accent1>
      <a:accent2>
        <a:srgbClr val="ADD5AF"/>
      </a:accent2>
      <a:accent3>
        <a:srgbClr val="A4CBE6"/>
      </a:accent3>
      <a:accent4>
        <a:srgbClr val="36B7B4"/>
      </a:accent4>
      <a:accent5>
        <a:srgbClr val="F39CA9"/>
      </a:accent5>
      <a:accent6>
        <a:srgbClr val="FBC9A0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 cmpd="sng">
          <a:solidFill>
            <a:srgbClr val="430098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2017_10_Stack2 1_changes_v03" id="{75E084CD-AF39-4C6B-B898-97ADB0A938B0}" vid="{1CFECD38-11B2-4C56-9412-01FABF48E7D0}"/>
    </a:ext>
  </a:extLst>
</a:theme>
</file>

<file path=ppt/theme/theme4.xml><?xml version="1.0" encoding="utf-8"?>
<a:theme xmlns:a="http://schemas.openxmlformats.org/drawingml/2006/main" name="PUBLIC SECURITY">
  <a:themeElements>
    <a:clrScheme name="NEWCO">
      <a:dk1>
        <a:srgbClr val="9DA6AA"/>
      </a:dk1>
      <a:lt1>
        <a:srgbClr val="422683"/>
      </a:lt1>
      <a:dk2>
        <a:srgbClr val="B3B9BD"/>
      </a:dk2>
      <a:lt2>
        <a:srgbClr val="C9CFD4"/>
      </a:lt2>
      <a:accent1>
        <a:srgbClr val="F3E034"/>
      </a:accent1>
      <a:accent2>
        <a:srgbClr val="ADD5AF"/>
      </a:accent2>
      <a:accent3>
        <a:srgbClr val="A4CBE6"/>
      </a:accent3>
      <a:accent4>
        <a:srgbClr val="36B7B4"/>
      </a:accent4>
      <a:accent5>
        <a:srgbClr val="F39CA9"/>
      </a:accent5>
      <a:accent6>
        <a:srgbClr val="FBC9A0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 cmpd="sng">
          <a:solidFill>
            <a:srgbClr val="430098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2017_10_Stack2 1_changes_v03" id="{75E084CD-AF39-4C6B-B898-97ADB0A938B0}" vid="{11C0A2D6-D190-4E85-90DF-083FEDCEAB2E}"/>
    </a:ext>
  </a:extLst>
</a:theme>
</file>

<file path=ppt/theme/theme5.xml><?xml version="1.0" encoding="utf-8"?>
<a:theme xmlns:a="http://schemas.openxmlformats.org/drawingml/2006/main" name="CONNECTED OBJECTS">
  <a:themeElements>
    <a:clrScheme name="NEWCO">
      <a:dk1>
        <a:srgbClr val="9DA6AA"/>
      </a:dk1>
      <a:lt1>
        <a:srgbClr val="422683"/>
      </a:lt1>
      <a:dk2>
        <a:srgbClr val="B3B9BD"/>
      </a:dk2>
      <a:lt2>
        <a:srgbClr val="C9CFD4"/>
      </a:lt2>
      <a:accent1>
        <a:srgbClr val="F3E034"/>
      </a:accent1>
      <a:accent2>
        <a:srgbClr val="ADD5AF"/>
      </a:accent2>
      <a:accent3>
        <a:srgbClr val="A4CBE6"/>
      </a:accent3>
      <a:accent4>
        <a:srgbClr val="36B7B4"/>
      </a:accent4>
      <a:accent5>
        <a:srgbClr val="F39CA9"/>
      </a:accent5>
      <a:accent6>
        <a:srgbClr val="FBC9A0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 cmpd="sng">
          <a:solidFill>
            <a:srgbClr val="430098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2017_10_Stack2 1_changes_v03" id="{75E084CD-AF39-4C6B-B898-97ADB0A938B0}" vid="{C7BA7456-682E-41F9-A877-37B60A413D75}"/>
    </a:ext>
  </a:extLst>
</a:theme>
</file>

<file path=ppt/theme/theme6.xml><?xml version="1.0" encoding="utf-8"?>
<a:theme xmlns:a="http://schemas.openxmlformats.org/drawingml/2006/main" name="FINANCIAL INSTITUTIONS">
  <a:themeElements>
    <a:clrScheme name="NEWCO">
      <a:dk1>
        <a:srgbClr val="9DA6AA"/>
      </a:dk1>
      <a:lt1>
        <a:srgbClr val="422683"/>
      </a:lt1>
      <a:dk2>
        <a:srgbClr val="B3B9BD"/>
      </a:dk2>
      <a:lt2>
        <a:srgbClr val="C9CFD4"/>
      </a:lt2>
      <a:accent1>
        <a:srgbClr val="F3E034"/>
      </a:accent1>
      <a:accent2>
        <a:srgbClr val="ADD5AF"/>
      </a:accent2>
      <a:accent3>
        <a:srgbClr val="A4CBE6"/>
      </a:accent3>
      <a:accent4>
        <a:srgbClr val="36B7B4"/>
      </a:accent4>
      <a:accent5>
        <a:srgbClr val="F39CA9"/>
      </a:accent5>
      <a:accent6>
        <a:srgbClr val="FBC9A0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 cmpd="sng">
          <a:solidFill>
            <a:srgbClr val="430098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2017_10_Stack2 1_changes_v03" id="{75E084CD-AF39-4C6B-B898-97ADB0A938B0}" vid="{3C8D9C5E-BAEE-40C6-91E3-AAF665624688}"/>
    </a:ext>
  </a:extLst>
</a:theme>
</file>

<file path=ppt/theme/theme7.xml><?xml version="1.0" encoding="utf-8"?>
<a:theme xmlns:a="http://schemas.openxmlformats.org/drawingml/2006/main" name="MOBILE OPERATORS">
  <a:themeElements>
    <a:clrScheme name="NEWCO">
      <a:dk1>
        <a:srgbClr val="9DA6AA"/>
      </a:dk1>
      <a:lt1>
        <a:srgbClr val="422683"/>
      </a:lt1>
      <a:dk2>
        <a:srgbClr val="B3B9BD"/>
      </a:dk2>
      <a:lt2>
        <a:srgbClr val="C9CFD4"/>
      </a:lt2>
      <a:accent1>
        <a:srgbClr val="F3E034"/>
      </a:accent1>
      <a:accent2>
        <a:srgbClr val="ADD5AF"/>
      </a:accent2>
      <a:accent3>
        <a:srgbClr val="A4CBE6"/>
      </a:accent3>
      <a:accent4>
        <a:srgbClr val="36B7B4"/>
      </a:accent4>
      <a:accent5>
        <a:srgbClr val="F39CA9"/>
      </a:accent5>
      <a:accent6>
        <a:srgbClr val="FBC9A0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 cmpd="sng">
          <a:solidFill>
            <a:srgbClr val="430098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2017_10_Stack2 1_changes_v03" id="{75E084CD-AF39-4C6B-B898-97ADB0A938B0}" vid="{081A37D2-A665-4085-A365-24B75B66152A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2018_Idemia_Template</Template>
  <TotalTime>4931</TotalTime>
  <Words>3398</Words>
  <Application>Microsoft Macintosh PowerPoint</Application>
  <PresentationFormat>Pokaz na ekranie (16:9)</PresentationFormat>
  <Paragraphs>666</Paragraphs>
  <Slides>57</Slides>
  <Notes>56</Notes>
  <HiddenSlides>0</HiddenSlides>
  <MMClips>0</MMClips>
  <ScaleCrop>false</ScaleCrop>
  <HeadingPairs>
    <vt:vector size="6" baseType="variant">
      <vt:variant>
        <vt:lpstr>Używane czcionki</vt:lpstr>
      </vt:variant>
      <vt:variant>
        <vt:i4>5</vt:i4>
      </vt:variant>
      <vt:variant>
        <vt:lpstr>Motyw</vt:lpstr>
      </vt:variant>
      <vt:variant>
        <vt:i4>7</vt:i4>
      </vt:variant>
      <vt:variant>
        <vt:lpstr>Tytuły slajdów</vt:lpstr>
      </vt:variant>
      <vt:variant>
        <vt:i4>57</vt:i4>
      </vt:variant>
    </vt:vector>
  </HeadingPairs>
  <TitlesOfParts>
    <vt:vector size="69" baseType="lpstr">
      <vt:lpstr>Arial</vt:lpstr>
      <vt:lpstr>Calibri</vt:lpstr>
      <vt:lpstr>Courier New</vt:lpstr>
      <vt:lpstr>Modern No. 20</vt:lpstr>
      <vt:lpstr>Wingdings</vt:lpstr>
      <vt:lpstr>CORPORATE</vt:lpstr>
      <vt:lpstr>NORAM IDENTITY &amp; SECURITY</vt:lpstr>
      <vt:lpstr>CITIZEN IDENTITY</vt:lpstr>
      <vt:lpstr>PUBLIC SECURITY</vt:lpstr>
      <vt:lpstr>CONNECTED OBJECTS</vt:lpstr>
      <vt:lpstr>FINANCIAL INSTITUTIONS</vt:lpstr>
      <vt:lpstr>MOBILE OPERATORS</vt:lpstr>
      <vt:lpstr>Prezentacja programu PowerPoint</vt:lpstr>
      <vt:lpstr>Agenda</vt:lpstr>
      <vt:lpstr>What is Docker?</vt:lpstr>
      <vt:lpstr>What is Container?</vt:lpstr>
      <vt:lpstr>Docker History</vt:lpstr>
      <vt:lpstr>Docker History</vt:lpstr>
      <vt:lpstr>Docker vs. Virtual Machine</vt:lpstr>
      <vt:lpstr>Docker Technology</vt:lpstr>
      <vt:lpstr>Docker Technology</vt:lpstr>
      <vt:lpstr>Docker Components</vt:lpstr>
      <vt:lpstr>Docker Components</vt:lpstr>
      <vt:lpstr>Docker CLI – Building images </vt:lpstr>
      <vt:lpstr>Docker CLI – Creating, running and stopping containers </vt:lpstr>
      <vt:lpstr>Docker CLI – Interacting with running containers </vt:lpstr>
      <vt:lpstr>Docker CLI – Saving and loading images and containers  </vt:lpstr>
      <vt:lpstr>Docker CLI – Removing images and containers </vt:lpstr>
      <vt:lpstr>Docker CLI – Communicating with Docker Registry  </vt:lpstr>
      <vt:lpstr>Docker CLI – Help is your friend </vt:lpstr>
      <vt:lpstr>Docker Workflow</vt:lpstr>
      <vt:lpstr>Dockerfile Instructions</vt:lpstr>
      <vt:lpstr>Dockerfile Instructions</vt:lpstr>
      <vt:lpstr>Dockerfile Instructions</vt:lpstr>
      <vt:lpstr>Dockerfile Example</vt:lpstr>
      <vt:lpstr>Docker Workshop</vt:lpstr>
      <vt:lpstr>Install Docker Community Edition</vt:lpstr>
      <vt:lpstr>Docker Hub</vt:lpstr>
      <vt:lpstr>Run Container</vt:lpstr>
      <vt:lpstr>Run Container</vt:lpstr>
      <vt:lpstr>Mount Volumes</vt:lpstr>
      <vt:lpstr>Publish Port</vt:lpstr>
      <vt:lpstr>Bridge Networking</vt:lpstr>
      <vt:lpstr>Simple Dockerfile</vt:lpstr>
      <vt:lpstr>Simple Dockerfile</vt:lpstr>
      <vt:lpstr>Optimize Simple Dockerfile</vt:lpstr>
      <vt:lpstr>Optimize Simple Dockerfile</vt:lpstr>
      <vt:lpstr>Optimize Simple Dockerfile</vt:lpstr>
      <vt:lpstr>Docker Base Image – Java</vt:lpstr>
      <vt:lpstr>Docker Base Image – Java</vt:lpstr>
      <vt:lpstr>Docker Base Image – Java</vt:lpstr>
      <vt:lpstr>Docker Base Image – Nginx</vt:lpstr>
      <vt:lpstr>Docker Base Image – Nginx</vt:lpstr>
      <vt:lpstr>Docker Base Image – Nginx</vt:lpstr>
      <vt:lpstr>Sample Application Intro</vt:lpstr>
      <vt:lpstr>Sample Application Intro</vt:lpstr>
      <vt:lpstr>Let’s Dockerize It</vt:lpstr>
      <vt:lpstr>We need to use external db!</vt:lpstr>
      <vt:lpstr>We need to use external db!</vt:lpstr>
      <vt:lpstr>We need to be profesional!</vt:lpstr>
      <vt:lpstr>We need to be secure!</vt:lpstr>
      <vt:lpstr>We need to be secure!</vt:lpstr>
      <vt:lpstr>We need to be secure!</vt:lpstr>
      <vt:lpstr>Multi Stage Example</vt:lpstr>
      <vt:lpstr>Docker Compose</vt:lpstr>
      <vt:lpstr>Docker Compose - Features</vt:lpstr>
      <vt:lpstr>Docker Compose - Install</vt:lpstr>
      <vt:lpstr>Docker Compose – docker-compose.yml</vt:lpstr>
      <vt:lpstr>Docker Compose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Prezentacja programu PowerPoint</dc:title>
  <dc:creator>PIOTROWICZ Mariusz</dc:creator>
  <cp:lastModifiedBy>MALINOWSKI Dawid</cp:lastModifiedBy>
  <cp:revision>197</cp:revision>
  <dcterms:created xsi:type="dcterms:W3CDTF">2018-01-12T10:34:21Z</dcterms:created>
  <dcterms:modified xsi:type="dcterms:W3CDTF">2019-03-13T11:39:57Z</dcterms:modified>
</cp:coreProperties>
</file>